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17" r:id="rId1"/>
  </p:sldMasterIdLst>
  <p:notesMasterIdLst>
    <p:notesMasterId r:id="rId38"/>
  </p:notesMasterIdLst>
  <p:sldIdLst>
    <p:sldId id="1337" r:id="rId2"/>
    <p:sldId id="1315" r:id="rId3"/>
    <p:sldId id="1316" r:id="rId4"/>
    <p:sldId id="1317" r:id="rId5"/>
    <p:sldId id="1318" r:id="rId6"/>
    <p:sldId id="1319" r:id="rId7"/>
    <p:sldId id="1320" r:id="rId8"/>
    <p:sldId id="1321" r:id="rId9"/>
    <p:sldId id="1322" r:id="rId10"/>
    <p:sldId id="1323" r:id="rId11"/>
    <p:sldId id="1324" r:id="rId12"/>
    <p:sldId id="1325" r:id="rId13"/>
    <p:sldId id="1326" r:id="rId14"/>
    <p:sldId id="1327" r:id="rId15"/>
    <p:sldId id="1328" r:id="rId16"/>
    <p:sldId id="1329" r:id="rId17"/>
    <p:sldId id="1330" r:id="rId18"/>
    <p:sldId id="1331" r:id="rId19"/>
    <p:sldId id="1338" r:id="rId20"/>
    <p:sldId id="1332" r:id="rId21"/>
    <p:sldId id="1333" r:id="rId22"/>
    <p:sldId id="1334" r:id="rId23"/>
    <p:sldId id="1335" r:id="rId24"/>
    <p:sldId id="1336" r:id="rId25"/>
    <p:sldId id="1270" r:id="rId26"/>
    <p:sldId id="1283" r:id="rId27"/>
    <p:sldId id="1275" r:id="rId28"/>
    <p:sldId id="1284" r:id="rId29"/>
    <p:sldId id="1313" r:id="rId30"/>
    <p:sldId id="1276" r:id="rId31"/>
    <p:sldId id="1277" r:id="rId32"/>
    <p:sldId id="1285" r:id="rId33"/>
    <p:sldId id="1286" r:id="rId34"/>
    <p:sldId id="1278" r:id="rId35"/>
    <p:sldId id="1287" r:id="rId36"/>
    <p:sldId id="735"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anee Wangia" initials="SW" lastIdx="1" clrIdx="0">
    <p:extLst/>
  </p:cmAuthor>
  <p:cmAuthor id="2" name="Shanee Wangia" initials="SW [2]" lastIdx="1"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7638" autoAdjust="0"/>
    <p:restoredTop sz="91234"/>
  </p:normalViewPr>
  <p:slideViewPr>
    <p:cSldViewPr snapToGrid="0" snapToObjects="1">
      <p:cViewPr varScale="1">
        <p:scale>
          <a:sx n="95" d="100"/>
          <a:sy n="95" d="100"/>
        </p:scale>
        <p:origin x="-288" y="-96"/>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7552"/>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notesMaster" Target="notesMasters/notesMaster1.xml"/><Relationship Id="rId39" Type="http://schemas.openxmlformats.org/officeDocument/2006/relationships/printerSettings" Target="printerSettings/printerSettings1.bin"/><Relationship Id="rId40" Type="http://schemas.openxmlformats.org/officeDocument/2006/relationships/commentAuthors" Target="commentAuthors.xml"/><Relationship Id="rId41" Type="http://schemas.openxmlformats.org/officeDocument/2006/relationships/presProps" Target="presProps.xml"/><Relationship Id="rId42" Type="http://schemas.openxmlformats.org/officeDocument/2006/relationships/viewProps" Target="viewProps.xml"/><Relationship Id="rId43" Type="http://schemas.openxmlformats.org/officeDocument/2006/relationships/theme" Target="theme/theme1.xml"/><Relationship Id="rId44"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6AF71FA-70E8-F248-9585-F9D9609CE973}" type="doc">
      <dgm:prSet loTypeId="urn:microsoft.com/office/officeart/2005/8/layout/venn1" loCatId="relationship" qsTypeId="urn:microsoft.com/office/officeart/2005/8/quickstyle/simple4" qsCatId="simple" csTypeId="urn:microsoft.com/office/officeart/2005/8/colors/accent1_2" csCatId="accent1" phldr="1"/>
      <dgm:spPr/>
    </dgm:pt>
    <dgm:pt modelId="{2968AA92-567E-1341-B33E-BB9C637E102B}">
      <dgm:prSet phldrT="[Text]"/>
      <dgm:spPr>
        <a:solidFill>
          <a:schemeClr val="accent2">
            <a:lumMod val="60000"/>
            <a:lumOff val="40000"/>
          </a:schemeClr>
        </a:solidFill>
      </dgm:spPr>
      <dgm:t>
        <a:bodyPr/>
        <a:lstStyle/>
        <a:p>
          <a:r>
            <a:rPr lang="en-US" dirty="0" smtClean="0">
              <a:solidFill>
                <a:schemeClr val="bg1"/>
              </a:solidFill>
            </a:rPr>
            <a:t>Austerity</a:t>
          </a:r>
          <a:endParaRPr lang="en-US" dirty="0">
            <a:solidFill>
              <a:schemeClr val="bg1"/>
            </a:solidFill>
          </a:endParaRPr>
        </a:p>
      </dgm:t>
    </dgm:pt>
    <dgm:pt modelId="{69B9F86A-C839-4D49-9F3F-CB714FB10431}" type="parTrans" cxnId="{CC0F581B-922C-BF4B-BACC-BD917F133437}">
      <dgm:prSet/>
      <dgm:spPr/>
      <dgm:t>
        <a:bodyPr/>
        <a:lstStyle/>
        <a:p>
          <a:endParaRPr lang="en-US"/>
        </a:p>
      </dgm:t>
    </dgm:pt>
    <dgm:pt modelId="{742FAA24-8196-D44F-963B-9A06AE6B4958}" type="sibTrans" cxnId="{CC0F581B-922C-BF4B-BACC-BD917F133437}">
      <dgm:prSet/>
      <dgm:spPr/>
      <dgm:t>
        <a:bodyPr/>
        <a:lstStyle/>
        <a:p>
          <a:endParaRPr lang="en-US"/>
        </a:p>
      </dgm:t>
    </dgm:pt>
    <dgm:pt modelId="{082CBFFA-2496-8048-9791-EDFAEE120068}" type="pres">
      <dgm:prSet presAssocID="{26AF71FA-70E8-F248-9585-F9D9609CE973}" presName="compositeShape" presStyleCnt="0">
        <dgm:presLayoutVars>
          <dgm:chMax val="7"/>
          <dgm:dir/>
          <dgm:resizeHandles val="exact"/>
        </dgm:presLayoutVars>
      </dgm:prSet>
      <dgm:spPr/>
    </dgm:pt>
    <dgm:pt modelId="{F2FB71B2-3446-4D47-83FE-FCE37F15CACB}" type="pres">
      <dgm:prSet presAssocID="{2968AA92-567E-1341-B33E-BB9C637E102B}" presName="circ1TxSh" presStyleLbl="vennNode1" presStyleIdx="0" presStyleCnt="1"/>
      <dgm:spPr/>
      <dgm:t>
        <a:bodyPr/>
        <a:lstStyle/>
        <a:p>
          <a:endParaRPr lang="en-US"/>
        </a:p>
      </dgm:t>
    </dgm:pt>
  </dgm:ptLst>
  <dgm:cxnLst>
    <dgm:cxn modelId="{34421B79-A832-C741-94F1-678BB2B26C37}" type="presOf" srcId="{2968AA92-567E-1341-B33E-BB9C637E102B}" destId="{F2FB71B2-3446-4D47-83FE-FCE37F15CACB}" srcOrd="0" destOrd="0" presId="urn:microsoft.com/office/officeart/2005/8/layout/venn1"/>
    <dgm:cxn modelId="{5FB2BFEC-8BA9-3C4C-AA55-51DD06BEF51B}" type="presOf" srcId="{26AF71FA-70E8-F248-9585-F9D9609CE973}" destId="{082CBFFA-2496-8048-9791-EDFAEE120068}" srcOrd="0" destOrd="0" presId="urn:microsoft.com/office/officeart/2005/8/layout/venn1"/>
    <dgm:cxn modelId="{CC0F581B-922C-BF4B-BACC-BD917F133437}" srcId="{26AF71FA-70E8-F248-9585-F9D9609CE973}" destId="{2968AA92-567E-1341-B33E-BB9C637E102B}" srcOrd="0" destOrd="0" parTransId="{69B9F86A-C839-4D49-9F3F-CB714FB10431}" sibTransId="{742FAA24-8196-D44F-963B-9A06AE6B4958}"/>
    <dgm:cxn modelId="{26930256-4125-CD45-88CB-2EC4897A79B3}" type="presParOf" srcId="{082CBFFA-2496-8048-9791-EDFAEE120068}" destId="{F2FB71B2-3446-4D47-83FE-FCE37F15CACB}" srcOrd="0"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6AF71FA-70E8-F248-9585-F9D9609CE973}" type="doc">
      <dgm:prSet loTypeId="urn:microsoft.com/office/officeart/2005/8/layout/venn1" loCatId="relationship" qsTypeId="urn:microsoft.com/office/officeart/2005/8/quickstyle/simple4" qsCatId="simple" csTypeId="urn:microsoft.com/office/officeart/2005/8/colors/accent1_2" csCatId="accent1" phldr="1"/>
      <dgm:spPr/>
    </dgm:pt>
    <dgm:pt modelId="{2968AA92-567E-1341-B33E-BB9C637E102B}">
      <dgm:prSet phldrT="[Text]"/>
      <dgm:spPr>
        <a:solidFill>
          <a:schemeClr val="accent2">
            <a:lumMod val="60000"/>
            <a:lumOff val="40000"/>
          </a:schemeClr>
        </a:solidFill>
      </dgm:spPr>
      <dgm:t>
        <a:bodyPr/>
        <a:lstStyle/>
        <a:p>
          <a:r>
            <a:rPr lang="en-US" dirty="0" smtClean="0">
              <a:solidFill>
                <a:schemeClr val="bg1"/>
              </a:solidFill>
            </a:rPr>
            <a:t>Prosperity</a:t>
          </a:r>
          <a:endParaRPr lang="en-US" dirty="0">
            <a:solidFill>
              <a:schemeClr val="bg1"/>
            </a:solidFill>
          </a:endParaRPr>
        </a:p>
      </dgm:t>
    </dgm:pt>
    <dgm:pt modelId="{69B9F86A-C839-4D49-9F3F-CB714FB10431}" type="parTrans" cxnId="{CC0F581B-922C-BF4B-BACC-BD917F133437}">
      <dgm:prSet/>
      <dgm:spPr/>
      <dgm:t>
        <a:bodyPr/>
        <a:lstStyle/>
        <a:p>
          <a:endParaRPr lang="en-US"/>
        </a:p>
      </dgm:t>
    </dgm:pt>
    <dgm:pt modelId="{742FAA24-8196-D44F-963B-9A06AE6B4958}" type="sibTrans" cxnId="{CC0F581B-922C-BF4B-BACC-BD917F133437}">
      <dgm:prSet/>
      <dgm:spPr/>
      <dgm:t>
        <a:bodyPr/>
        <a:lstStyle/>
        <a:p>
          <a:endParaRPr lang="en-US"/>
        </a:p>
      </dgm:t>
    </dgm:pt>
    <dgm:pt modelId="{082CBFFA-2496-8048-9791-EDFAEE120068}" type="pres">
      <dgm:prSet presAssocID="{26AF71FA-70E8-F248-9585-F9D9609CE973}" presName="compositeShape" presStyleCnt="0">
        <dgm:presLayoutVars>
          <dgm:chMax val="7"/>
          <dgm:dir/>
          <dgm:resizeHandles val="exact"/>
        </dgm:presLayoutVars>
      </dgm:prSet>
      <dgm:spPr/>
    </dgm:pt>
    <dgm:pt modelId="{F2FB71B2-3446-4D47-83FE-FCE37F15CACB}" type="pres">
      <dgm:prSet presAssocID="{2968AA92-567E-1341-B33E-BB9C637E102B}" presName="circ1TxSh" presStyleLbl="vennNode1" presStyleIdx="0" presStyleCnt="1"/>
      <dgm:spPr/>
      <dgm:t>
        <a:bodyPr/>
        <a:lstStyle/>
        <a:p>
          <a:endParaRPr lang="en-US"/>
        </a:p>
      </dgm:t>
    </dgm:pt>
  </dgm:ptLst>
  <dgm:cxnLst>
    <dgm:cxn modelId="{2A53AFF9-002D-8641-83CD-BD84D0EEB934}" type="presOf" srcId="{26AF71FA-70E8-F248-9585-F9D9609CE973}" destId="{082CBFFA-2496-8048-9791-EDFAEE120068}" srcOrd="0" destOrd="0" presId="urn:microsoft.com/office/officeart/2005/8/layout/venn1"/>
    <dgm:cxn modelId="{CC0F581B-922C-BF4B-BACC-BD917F133437}" srcId="{26AF71FA-70E8-F248-9585-F9D9609CE973}" destId="{2968AA92-567E-1341-B33E-BB9C637E102B}" srcOrd="0" destOrd="0" parTransId="{69B9F86A-C839-4D49-9F3F-CB714FB10431}" sibTransId="{742FAA24-8196-D44F-963B-9A06AE6B4958}"/>
    <dgm:cxn modelId="{58A438F0-23A7-484A-BB25-ECAA38376C95}" type="presOf" srcId="{2968AA92-567E-1341-B33E-BB9C637E102B}" destId="{F2FB71B2-3446-4D47-83FE-FCE37F15CACB}" srcOrd="0" destOrd="0" presId="urn:microsoft.com/office/officeart/2005/8/layout/venn1"/>
    <dgm:cxn modelId="{F957D2BA-C390-4143-8B25-6E581A174196}" type="presParOf" srcId="{082CBFFA-2496-8048-9791-EDFAEE120068}" destId="{F2FB71B2-3446-4D47-83FE-FCE37F15CACB}" srcOrd="0"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6AF71FA-70E8-F248-9585-F9D9609CE973}" type="doc">
      <dgm:prSet loTypeId="urn:microsoft.com/office/officeart/2005/8/layout/venn1" loCatId="relationship" qsTypeId="urn:microsoft.com/office/officeart/2005/8/quickstyle/simple4" qsCatId="simple" csTypeId="urn:microsoft.com/office/officeart/2005/8/colors/accent1_2" csCatId="accent1" phldr="1"/>
      <dgm:spPr/>
    </dgm:pt>
    <dgm:pt modelId="{2968AA92-567E-1341-B33E-BB9C637E102B}">
      <dgm:prSet phldrT="[Text]"/>
      <dgm:spPr>
        <a:solidFill>
          <a:schemeClr val="accent2">
            <a:lumMod val="60000"/>
            <a:lumOff val="40000"/>
          </a:schemeClr>
        </a:solidFill>
      </dgm:spPr>
      <dgm:t>
        <a:bodyPr/>
        <a:lstStyle/>
        <a:p>
          <a:r>
            <a:rPr lang="en-US" dirty="0" smtClean="0">
              <a:solidFill>
                <a:schemeClr val="bg1"/>
              </a:solidFill>
            </a:rPr>
            <a:t>Austerity</a:t>
          </a:r>
          <a:endParaRPr lang="en-US" dirty="0">
            <a:solidFill>
              <a:schemeClr val="bg1"/>
            </a:solidFill>
          </a:endParaRPr>
        </a:p>
      </dgm:t>
    </dgm:pt>
    <dgm:pt modelId="{69B9F86A-C839-4D49-9F3F-CB714FB10431}" type="parTrans" cxnId="{CC0F581B-922C-BF4B-BACC-BD917F133437}">
      <dgm:prSet/>
      <dgm:spPr/>
      <dgm:t>
        <a:bodyPr/>
        <a:lstStyle/>
        <a:p>
          <a:endParaRPr lang="en-US"/>
        </a:p>
      </dgm:t>
    </dgm:pt>
    <dgm:pt modelId="{742FAA24-8196-D44F-963B-9A06AE6B4958}" type="sibTrans" cxnId="{CC0F581B-922C-BF4B-BACC-BD917F133437}">
      <dgm:prSet/>
      <dgm:spPr/>
      <dgm:t>
        <a:bodyPr/>
        <a:lstStyle/>
        <a:p>
          <a:endParaRPr lang="en-US"/>
        </a:p>
      </dgm:t>
    </dgm:pt>
    <dgm:pt modelId="{405C7533-708C-1243-B04B-296C64834383}">
      <dgm:prSet phldrT="[Text]"/>
      <dgm:spPr>
        <a:solidFill>
          <a:schemeClr val="accent3">
            <a:lumMod val="60000"/>
            <a:lumOff val="40000"/>
          </a:schemeClr>
        </a:solidFill>
      </dgm:spPr>
      <dgm:t>
        <a:bodyPr/>
        <a:lstStyle/>
        <a:p>
          <a:r>
            <a:rPr lang="en-US" dirty="0" smtClean="0">
              <a:solidFill>
                <a:srgbClr val="000000"/>
              </a:solidFill>
            </a:rPr>
            <a:t>Blended &amp; Hybrid Technology</a:t>
          </a:r>
          <a:endParaRPr lang="en-US" dirty="0">
            <a:solidFill>
              <a:srgbClr val="000000"/>
            </a:solidFill>
          </a:endParaRPr>
        </a:p>
      </dgm:t>
    </dgm:pt>
    <dgm:pt modelId="{B07F8434-10DF-1C43-AE68-09562CAA4D92}" type="parTrans" cxnId="{01473ECE-7C2E-9746-BE8A-979499406BB2}">
      <dgm:prSet/>
      <dgm:spPr/>
      <dgm:t>
        <a:bodyPr/>
        <a:lstStyle/>
        <a:p>
          <a:endParaRPr lang="en-US"/>
        </a:p>
      </dgm:t>
    </dgm:pt>
    <dgm:pt modelId="{314B5655-3BD7-EC44-816A-343B3B0CA9C3}" type="sibTrans" cxnId="{01473ECE-7C2E-9746-BE8A-979499406BB2}">
      <dgm:prSet/>
      <dgm:spPr/>
      <dgm:t>
        <a:bodyPr/>
        <a:lstStyle/>
        <a:p>
          <a:endParaRPr lang="en-US"/>
        </a:p>
      </dgm:t>
    </dgm:pt>
    <dgm:pt modelId="{082CBFFA-2496-8048-9791-EDFAEE120068}" type="pres">
      <dgm:prSet presAssocID="{26AF71FA-70E8-F248-9585-F9D9609CE973}" presName="compositeShape" presStyleCnt="0">
        <dgm:presLayoutVars>
          <dgm:chMax val="7"/>
          <dgm:dir/>
          <dgm:resizeHandles val="exact"/>
        </dgm:presLayoutVars>
      </dgm:prSet>
      <dgm:spPr/>
    </dgm:pt>
    <dgm:pt modelId="{763668C2-44CB-4048-A918-7D40F11ADCBF}" type="pres">
      <dgm:prSet presAssocID="{2968AA92-567E-1341-B33E-BB9C637E102B}" presName="circ1" presStyleLbl="vennNode1" presStyleIdx="0" presStyleCnt="2"/>
      <dgm:spPr/>
      <dgm:t>
        <a:bodyPr/>
        <a:lstStyle/>
        <a:p>
          <a:endParaRPr lang="en-US"/>
        </a:p>
      </dgm:t>
    </dgm:pt>
    <dgm:pt modelId="{A3175CB6-5A63-0B4E-9A74-A84055353C47}" type="pres">
      <dgm:prSet presAssocID="{2968AA92-567E-1341-B33E-BB9C637E102B}" presName="circ1Tx" presStyleLbl="revTx" presStyleIdx="0" presStyleCnt="0">
        <dgm:presLayoutVars>
          <dgm:chMax val="0"/>
          <dgm:chPref val="0"/>
          <dgm:bulletEnabled val="1"/>
        </dgm:presLayoutVars>
      </dgm:prSet>
      <dgm:spPr/>
      <dgm:t>
        <a:bodyPr/>
        <a:lstStyle/>
        <a:p>
          <a:endParaRPr lang="en-US"/>
        </a:p>
      </dgm:t>
    </dgm:pt>
    <dgm:pt modelId="{DB36B759-7B5A-474E-AA8C-A03F67A1100B}" type="pres">
      <dgm:prSet presAssocID="{405C7533-708C-1243-B04B-296C64834383}" presName="circ2" presStyleLbl="vennNode1" presStyleIdx="1" presStyleCnt="2"/>
      <dgm:spPr/>
      <dgm:t>
        <a:bodyPr/>
        <a:lstStyle/>
        <a:p>
          <a:endParaRPr lang="en-US"/>
        </a:p>
      </dgm:t>
    </dgm:pt>
    <dgm:pt modelId="{11FBEB43-EA48-C542-96CF-FC4DF69B2E47}" type="pres">
      <dgm:prSet presAssocID="{405C7533-708C-1243-B04B-296C64834383}" presName="circ2Tx" presStyleLbl="revTx" presStyleIdx="0" presStyleCnt="0">
        <dgm:presLayoutVars>
          <dgm:chMax val="0"/>
          <dgm:chPref val="0"/>
          <dgm:bulletEnabled val="1"/>
        </dgm:presLayoutVars>
      </dgm:prSet>
      <dgm:spPr/>
      <dgm:t>
        <a:bodyPr/>
        <a:lstStyle/>
        <a:p>
          <a:endParaRPr lang="en-US"/>
        </a:p>
      </dgm:t>
    </dgm:pt>
  </dgm:ptLst>
  <dgm:cxnLst>
    <dgm:cxn modelId="{D0BFBE54-49E1-254F-B6C2-A3F35C16340D}" type="presOf" srcId="{2968AA92-567E-1341-B33E-BB9C637E102B}" destId="{763668C2-44CB-4048-A918-7D40F11ADCBF}" srcOrd="0" destOrd="0" presId="urn:microsoft.com/office/officeart/2005/8/layout/venn1"/>
    <dgm:cxn modelId="{76E91BC2-BA67-084F-BB2B-0D09F5205591}" type="presOf" srcId="{2968AA92-567E-1341-B33E-BB9C637E102B}" destId="{A3175CB6-5A63-0B4E-9A74-A84055353C47}" srcOrd="1" destOrd="0" presId="urn:microsoft.com/office/officeart/2005/8/layout/venn1"/>
    <dgm:cxn modelId="{01473ECE-7C2E-9746-BE8A-979499406BB2}" srcId="{26AF71FA-70E8-F248-9585-F9D9609CE973}" destId="{405C7533-708C-1243-B04B-296C64834383}" srcOrd="1" destOrd="0" parTransId="{B07F8434-10DF-1C43-AE68-09562CAA4D92}" sibTransId="{314B5655-3BD7-EC44-816A-343B3B0CA9C3}"/>
    <dgm:cxn modelId="{CC0F581B-922C-BF4B-BACC-BD917F133437}" srcId="{26AF71FA-70E8-F248-9585-F9D9609CE973}" destId="{2968AA92-567E-1341-B33E-BB9C637E102B}" srcOrd="0" destOrd="0" parTransId="{69B9F86A-C839-4D49-9F3F-CB714FB10431}" sibTransId="{742FAA24-8196-D44F-963B-9A06AE6B4958}"/>
    <dgm:cxn modelId="{B8664908-FE67-B146-B999-E75ACF5C8AAE}" type="presOf" srcId="{26AF71FA-70E8-F248-9585-F9D9609CE973}" destId="{082CBFFA-2496-8048-9791-EDFAEE120068}" srcOrd="0" destOrd="0" presId="urn:microsoft.com/office/officeart/2005/8/layout/venn1"/>
    <dgm:cxn modelId="{7B49336C-0521-D644-90A2-BE229E2D27D8}" type="presOf" srcId="{405C7533-708C-1243-B04B-296C64834383}" destId="{11FBEB43-EA48-C542-96CF-FC4DF69B2E47}" srcOrd="1" destOrd="0" presId="urn:microsoft.com/office/officeart/2005/8/layout/venn1"/>
    <dgm:cxn modelId="{39307131-0D28-994C-9AA9-8362DEF528B8}" type="presOf" srcId="{405C7533-708C-1243-B04B-296C64834383}" destId="{DB36B759-7B5A-474E-AA8C-A03F67A1100B}" srcOrd="0" destOrd="0" presId="urn:microsoft.com/office/officeart/2005/8/layout/venn1"/>
    <dgm:cxn modelId="{989777B3-ABBD-F64C-93A6-5AFDF6A6DD82}" type="presParOf" srcId="{082CBFFA-2496-8048-9791-EDFAEE120068}" destId="{763668C2-44CB-4048-A918-7D40F11ADCBF}" srcOrd="0" destOrd="0" presId="urn:microsoft.com/office/officeart/2005/8/layout/venn1"/>
    <dgm:cxn modelId="{FA20D90C-A1F9-4C4B-AD4A-C68463D15C1F}" type="presParOf" srcId="{082CBFFA-2496-8048-9791-EDFAEE120068}" destId="{A3175CB6-5A63-0B4E-9A74-A84055353C47}" srcOrd="1" destOrd="0" presId="urn:microsoft.com/office/officeart/2005/8/layout/venn1"/>
    <dgm:cxn modelId="{88E16374-A8C7-0846-B1F3-254400A5CFCA}" type="presParOf" srcId="{082CBFFA-2496-8048-9791-EDFAEE120068}" destId="{DB36B759-7B5A-474E-AA8C-A03F67A1100B}" srcOrd="2" destOrd="0" presId="urn:microsoft.com/office/officeart/2005/8/layout/venn1"/>
    <dgm:cxn modelId="{10764B94-CAF0-B64A-B262-A0D2CEB11063}" type="presParOf" srcId="{082CBFFA-2496-8048-9791-EDFAEE120068}" destId="{11FBEB43-EA48-C542-96CF-FC4DF69B2E47}" srcOrd="3"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6AF71FA-70E8-F248-9585-F9D9609CE973}" type="doc">
      <dgm:prSet loTypeId="urn:microsoft.com/office/officeart/2005/8/layout/venn1" loCatId="relationship" qsTypeId="urn:microsoft.com/office/officeart/2005/8/quickstyle/simple4" qsCatId="simple" csTypeId="urn:microsoft.com/office/officeart/2005/8/colors/accent1_2" csCatId="accent1" phldr="1"/>
      <dgm:spPr/>
    </dgm:pt>
    <dgm:pt modelId="{2968AA92-567E-1341-B33E-BB9C637E102B}">
      <dgm:prSet phldrT="[Text]"/>
      <dgm:spPr>
        <a:solidFill>
          <a:schemeClr val="accent2">
            <a:lumMod val="60000"/>
            <a:lumOff val="40000"/>
          </a:schemeClr>
        </a:solidFill>
      </dgm:spPr>
      <dgm:t>
        <a:bodyPr/>
        <a:lstStyle/>
        <a:p>
          <a:r>
            <a:rPr lang="en-US" dirty="0" smtClean="0">
              <a:solidFill>
                <a:schemeClr val="bg1"/>
              </a:solidFill>
            </a:rPr>
            <a:t>Prosperity</a:t>
          </a:r>
          <a:endParaRPr lang="en-US" dirty="0">
            <a:solidFill>
              <a:schemeClr val="bg1"/>
            </a:solidFill>
          </a:endParaRPr>
        </a:p>
      </dgm:t>
    </dgm:pt>
    <dgm:pt modelId="{69B9F86A-C839-4D49-9F3F-CB714FB10431}" type="parTrans" cxnId="{CC0F581B-922C-BF4B-BACC-BD917F133437}">
      <dgm:prSet/>
      <dgm:spPr/>
      <dgm:t>
        <a:bodyPr/>
        <a:lstStyle/>
        <a:p>
          <a:endParaRPr lang="en-US"/>
        </a:p>
      </dgm:t>
    </dgm:pt>
    <dgm:pt modelId="{742FAA24-8196-D44F-963B-9A06AE6B4958}" type="sibTrans" cxnId="{CC0F581B-922C-BF4B-BACC-BD917F133437}">
      <dgm:prSet/>
      <dgm:spPr/>
      <dgm:t>
        <a:bodyPr/>
        <a:lstStyle/>
        <a:p>
          <a:endParaRPr lang="en-US"/>
        </a:p>
      </dgm:t>
    </dgm:pt>
    <dgm:pt modelId="{405C7533-708C-1243-B04B-296C64834383}">
      <dgm:prSet phldrT="[Text]"/>
      <dgm:spPr>
        <a:solidFill>
          <a:schemeClr val="accent3">
            <a:lumMod val="60000"/>
            <a:lumOff val="40000"/>
          </a:schemeClr>
        </a:solidFill>
      </dgm:spPr>
      <dgm:t>
        <a:bodyPr/>
        <a:lstStyle/>
        <a:p>
          <a:r>
            <a:rPr lang="en-US" dirty="0" smtClean="0">
              <a:solidFill>
                <a:srgbClr val="000000"/>
              </a:solidFill>
            </a:rPr>
            <a:t>Enhancing Technology</a:t>
          </a:r>
          <a:endParaRPr lang="en-US" dirty="0">
            <a:solidFill>
              <a:srgbClr val="000000"/>
            </a:solidFill>
          </a:endParaRPr>
        </a:p>
      </dgm:t>
    </dgm:pt>
    <dgm:pt modelId="{B07F8434-10DF-1C43-AE68-09562CAA4D92}" type="parTrans" cxnId="{01473ECE-7C2E-9746-BE8A-979499406BB2}">
      <dgm:prSet/>
      <dgm:spPr/>
      <dgm:t>
        <a:bodyPr/>
        <a:lstStyle/>
        <a:p>
          <a:endParaRPr lang="en-US"/>
        </a:p>
      </dgm:t>
    </dgm:pt>
    <dgm:pt modelId="{314B5655-3BD7-EC44-816A-343B3B0CA9C3}" type="sibTrans" cxnId="{01473ECE-7C2E-9746-BE8A-979499406BB2}">
      <dgm:prSet/>
      <dgm:spPr/>
      <dgm:t>
        <a:bodyPr/>
        <a:lstStyle/>
        <a:p>
          <a:endParaRPr lang="en-US"/>
        </a:p>
      </dgm:t>
    </dgm:pt>
    <dgm:pt modelId="{082CBFFA-2496-8048-9791-EDFAEE120068}" type="pres">
      <dgm:prSet presAssocID="{26AF71FA-70E8-F248-9585-F9D9609CE973}" presName="compositeShape" presStyleCnt="0">
        <dgm:presLayoutVars>
          <dgm:chMax val="7"/>
          <dgm:dir/>
          <dgm:resizeHandles val="exact"/>
        </dgm:presLayoutVars>
      </dgm:prSet>
      <dgm:spPr/>
    </dgm:pt>
    <dgm:pt modelId="{763668C2-44CB-4048-A918-7D40F11ADCBF}" type="pres">
      <dgm:prSet presAssocID="{2968AA92-567E-1341-B33E-BB9C637E102B}" presName="circ1" presStyleLbl="vennNode1" presStyleIdx="0" presStyleCnt="2"/>
      <dgm:spPr/>
      <dgm:t>
        <a:bodyPr/>
        <a:lstStyle/>
        <a:p>
          <a:endParaRPr lang="en-US"/>
        </a:p>
      </dgm:t>
    </dgm:pt>
    <dgm:pt modelId="{A3175CB6-5A63-0B4E-9A74-A84055353C47}" type="pres">
      <dgm:prSet presAssocID="{2968AA92-567E-1341-B33E-BB9C637E102B}" presName="circ1Tx" presStyleLbl="revTx" presStyleIdx="0" presStyleCnt="0">
        <dgm:presLayoutVars>
          <dgm:chMax val="0"/>
          <dgm:chPref val="0"/>
          <dgm:bulletEnabled val="1"/>
        </dgm:presLayoutVars>
      </dgm:prSet>
      <dgm:spPr/>
      <dgm:t>
        <a:bodyPr/>
        <a:lstStyle/>
        <a:p>
          <a:endParaRPr lang="en-US"/>
        </a:p>
      </dgm:t>
    </dgm:pt>
    <dgm:pt modelId="{DB36B759-7B5A-474E-AA8C-A03F67A1100B}" type="pres">
      <dgm:prSet presAssocID="{405C7533-708C-1243-B04B-296C64834383}" presName="circ2" presStyleLbl="vennNode1" presStyleIdx="1" presStyleCnt="2"/>
      <dgm:spPr/>
      <dgm:t>
        <a:bodyPr/>
        <a:lstStyle/>
        <a:p>
          <a:endParaRPr lang="en-US"/>
        </a:p>
      </dgm:t>
    </dgm:pt>
    <dgm:pt modelId="{11FBEB43-EA48-C542-96CF-FC4DF69B2E47}" type="pres">
      <dgm:prSet presAssocID="{405C7533-708C-1243-B04B-296C64834383}" presName="circ2Tx" presStyleLbl="revTx" presStyleIdx="0" presStyleCnt="0">
        <dgm:presLayoutVars>
          <dgm:chMax val="0"/>
          <dgm:chPref val="0"/>
          <dgm:bulletEnabled val="1"/>
        </dgm:presLayoutVars>
      </dgm:prSet>
      <dgm:spPr/>
      <dgm:t>
        <a:bodyPr/>
        <a:lstStyle/>
        <a:p>
          <a:endParaRPr lang="en-US"/>
        </a:p>
      </dgm:t>
    </dgm:pt>
  </dgm:ptLst>
  <dgm:cxnLst>
    <dgm:cxn modelId="{01473ECE-7C2E-9746-BE8A-979499406BB2}" srcId="{26AF71FA-70E8-F248-9585-F9D9609CE973}" destId="{405C7533-708C-1243-B04B-296C64834383}" srcOrd="1" destOrd="0" parTransId="{B07F8434-10DF-1C43-AE68-09562CAA4D92}" sibTransId="{314B5655-3BD7-EC44-816A-343B3B0CA9C3}"/>
    <dgm:cxn modelId="{A046CA7E-20D6-8D44-98FD-6AA562D33B3E}" type="presOf" srcId="{2968AA92-567E-1341-B33E-BB9C637E102B}" destId="{763668C2-44CB-4048-A918-7D40F11ADCBF}" srcOrd="0" destOrd="0" presId="urn:microsoft.com/office/officeart/2005/8/layout/venn1"/>
    <dgm:cxn modelId="{40994E54-1881-9A45-BF99-ABDEF0549647}" type="presOf" srcId="{2968AA92-567E-1341-B33E-BB9C637E102B}" destId="{A3175CB6-5A63-0B4E-9A74-A84055353C47}" srcOrd="1" destOrd="0" presId="urn:microsoft.com/office/officeart/2005/8/layout/venn1"/>
    <dgm:cxn modelId="{CC0F581B-922C-BF4B-BACC-BD917F133437}" srcId="{26AF71FA-70E8-F248-9585-F9D9609CE973}" destId="{2968AA92-567E-1341-B33E-BB9C637E102B}" srcOrd="0" destOrd="0" parTransId="{69B9F86A-C839-4D49-9F3F-CB714FB10431}" sibTransId="{742FAA24-8196-D44F-963B-9A06AE6B4958}"/>
    <dgm:cxn modelId="{539B5F09-1AF2-704E-9BBE-CA64F1DAB6F2}" type="presOf" srcId="{405C7533-708C-1243-B04B-296C64834383}" destId="{11FBEB43-EA48-C542-96CF-FC4DF69B2E47}" srcOrd="1" destOrd="0" presId="urn:microsoft.com/office/officeart/2005/8/layout/venn1"/>
    <dgm:cxn modelId="{48000027-5638-014A-AFC3-E4DBF2FC15F3}" type="presOf" srcId="{405C7533-708C-1243-B04B-296C64834383}" destId="{DB36B759-7B5A-474E-AA8C-A03F67A1100B}" srcOrd="0" destOrd="0" presId="urn:microsoft.com/office/officeart/2005/8/layout/venn1"/>
    <dgm:cxn modelId="{C99EEE54-4126-2144-B7A7-80EDC2A1F254}" type="presOf" srcId="{26AF71FA-70E8-F248-9585-F9D9609CE973}" destId="{082CBFFA-2496-8048-9791-EDFAEE120068}" srcOrd="0" destOrd="0" presId="urn:microsoft.com/office/officeart/2005/8/layout/venn1"/>
    <dgm:cxn modelId="{D5315E46-240A-4D44-A5D9-4451F1927539}" type="presParOf" srcId="{082CBFFA-2496-8048-9791-EDFAEE120068}" destId="{763668C2-44CB-4048-A918-7D40F11ADCBF}" srcOrd="0" destOrd="0" presId="urn:microsoft.com/office/officeart/2005/8/layout/venn1"/>
    <dgm:cxn modelId="{E8E03A34-B225-814E-B877-9F692E573027}" type="presParOf" srcId="{082CBFFA-2496-8048-9791-EDFAEE120068}" destId="{A3175CB6-5A63-0B4E-9A74-A84055353C47}" srcOrd="1" destOrd="0" presId="urn:microsoft.com/office/officeart/2005/8/layout/venn1"/>
    <dgm:cxn modelId="{C9AED9D1-5AA6-0E44-B3DF-A4EE04C2D7E6}" type="presParOf" srcId="{082CBFFA-2496-8048-9791-EDFAEE120068}" destId="{DB36B759-7B5A-474E-AA8C-A03F67A1100B}" srcOrd="2" destOrd="0" presId="urn:microsoft.com/office/officeart/2005/8/layout/venn1"/>
    <dgm:cxn modelId="{4B9F2E7F-04C8-7941-8BC7-26D8BA717D1E}" type="presParOf" srcId="{082CBFFA-2496-8048-9791-EDFAEE120068}" destId="{11FBEB43-EA48-C542-96CF-FC4DF69B2E47}" srcOrd="3"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FB71B2-3446-4D47-83FE-FCE37F15CACB}">
      <dsp:nvSpPr>
        <dsp:cNvPr id="0" name=""/>
        <dsp:cNvSpPr/>
      </dsp:nvSpPr>
      <dsp:spPr>
        <a:xfrm>
          <a:off x="2179578" y="0"/>
          <a:ext cx="4682095" cy="4682095"/>
        </a:xfrm>
        <a:prstGeom prst="ellipse">
          <a:avLst/>
        </a:prstGeom>
        <a:solidFill>
          <a:schemeClr val="accent2">
            <a:lumMod val="60000"/>
            <a:lumOff val="40000"/>
          </a:schemeClr>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2755900">
            <a:lnSpc>
              <a:spcPct val="90000"/>
            </a:lnSpc>
            <a:spcBef>
              <a:spcPct val="0"/>
            </a:spcBef>
            <a:spcAft>
              <a:spcPct val="35000"/>
            </a:spcAft>
          </a:pPr>
          <a:r>
            <a:rPr lang="en-US" sz="6200" kern="1200" dirty="0" smtClean="0">
              <a:solidFill>
                <a:schemeClr val="bg1"/>
              </a:solidFill>
            </a:rPr>
            <a:t>Austerity</a:t>
          </a:r>
          <a:endParaRPr lang="en-US" sz="6200" kern="1200" dirty="0">
            <a:solidFill>
              <a:schemeClr val="bg1"/>
            </a:solidFill>
          </a:endParaRPr>
        </a:p>
      </dsp:txBody>
      <dsp:txXfrm>
        <a:off x="2865255" y="685677"/>
        <a:ext cx="3310741" cy="331074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FB71B2-3446-4D47-83FE-FCE37F15CACB}">
      <dsp:nvSpPr>
        <dsp:cNvPr id="0" name=""/>
        <dsp:cNvSpPr/>
      </dsp:nvSpPr>
      <dsp:spPr>
        <a:xfrm>
          <a:off x="2179578" y="0"/>
          <a:ext cx="4682095" cy="4682095"/>
        </a:xfrm>
        <a:prstGeom prst="ellipse">
          <a:avLst/>
        </a:prstGeom>
        <a:solidFill>
          <a:schemeClr val="accent2">
            <a:lumMod val="60000"/>
            <a:lumOff val="40000"/>
          </a:schemeClr>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2400300">
            <a:lnSpc>
              <a:spcPct val="90000"/>
            </a:lnSpc>
            <a:spcBef>
              <a:spcPct val="0"/>
            </a:spcBef>
            <a:spcAft>
              <a:spcPct val="35000"/>
            </a:spcAft>
          </a:pPr>
          <a:r>
            <a:rPr lang="en-US" sz="5400" kern="1200" dirty="0" smtClean="0">
              <a:solidFill>
                <a:schemeClr val="bg1"/>
              </a:solidFill>
            </a:rPr>
            <a:t>Prosperity</a:t>
          </a:r>
          <a:endParaRPr lang="en-US" sz="5400" kern="1200" dirty="0">
            <a:solidFill>
              <a:schemeClr val="bg1"/>
            </a:solidFill>
          </a:endParaRPr>
        </a:p>
      </dsp:txBody>
      <dsp:txXfrm>
        <a:off x="2865255" y="685677"/>
        <a:ext cx="3310741" cy="331074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3668C2-44CB-4048-A918-7D40F11ADCBF}">
      <dsp:nvSpPr>
        <dsp:cNvPr id="0" name=""/>
        <dsp:cNvSpPr/>
      </dsp:nvSpPr>
      <dsp:spPr>
        <a:xfrm>
          <a:off x="514250" y="12735"/>
          <a:ext cx="4656624" cy="4656624"/>
        </a:xfrm>
        <a:prstGeom prst="ellipse">
          <a:avLst/>
        </a:prstGeom>
        <a:solidFill>
          <a:schemeClr val="accent2">
            <a:lumMod val="60000"/>
            <a:lumOff val="40000"/>
          </a:schemeClr>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733550">
            <a:lnSpc>
              <a:spcPct val="90000"/>
            </a:lnSpc>
            <a:spcBef>
              <a:spcPct val="0"/>
            </a:spcBef>
            <a:spcAft>
              <a:spcPct val="35000"/>
            </a:spcAft>
          </a:pPr>
          <a:r>
            <a:rPr lang="en-US" sz="3900" kern="1200" dirty="0" smtClean="0">
              <a:solidFill>
                <a:schemeClr val="bg1"/>
              </a:solidFill>
            </a:rPr>
            <a:t>Austerity</a:t>
          </a:r>
          <a:endParaRPr lang="en-US" sz="3900" kern="1200" dirty="0">
            <a:solidFill>
              <a:schemeClr val="bg1"/>
            </a:solidFill>
          </a:endParaRPr>
        </a:p>
      </dsp:txBody>
      <dsp:txXfrm>
        <a:off x="1164500" y="561851"/>
        <a:ext cx="2684900" cy="3558392"/>
      </dsp:txXfrm>
    </dsp:sp>
    <dsp:sp modelId="{DB36B759-7B5A-474E-AA8C-A03F67A1100B}">
      <dsp:nvSpPr>
        <dsp:cNvPr id="0" name=""/>
        <dsp:cNvSpPr/>
      </dsp:nvSpPr>
      <dsp:spPr>
        <a:xfrm>
          <a:off x="3870376" y="12735"/>
          <a:ext cx="4656624" cy="4656624"/>
        </a:xfrm>
        <a:prstGeom prst="ellipse">
          <a:avLst/>
        </a:prstGeom>
        <a:solidFill>
          <a:schemeClr val="accent3">
            <a:lumMod val="60000"/>
            <a:lumOff val="40000"/>
          </a:schemeClr>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733550">
            <a:lnSpc>
              <a:spcPct val="90000"/>
            </a:lnSpc>
            <a:spcBef>
              <a:spcPct val="0"/>
            </a:spcBef>
            <a:spcAft>
              <a:spcPct val="35000"/>
            </a:spcAft>
          </a:pPr>
          <a:r>
            <a:rPr lang="en-US" sz="3900" kern="1200" dirty="0" smtClean="0">
              <a:solidFill>
                <a:srgbClr val="000000"/>
              </a:solidFill>
            </a:rPr>
            <a:t>Blended &amp; Hybrid Technology</a:t>
          </a:r>
          <a:endParaRPr lang="en-US" sz="3900" kern="1200" dirty="0">
            <a:solidFill>
              <a:srgbClr val="000000"/>
            </a:solidFill>
          </a:endParaRPr>
        </a:p>
      </dsp:txBody>
      <dsp:txXfrm>
        <a:off x="5191851" y="561851"/>
        <a:ext cx="2684900" cy="355839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3668C2-44CB-4048-A918-7D40F11ADCBF}">
      <dsp:nvSpPr>
        <dsp:cNvPr id="0" name=""/>
        <dsp:cNvSpPr/>
      </dsp:nvSpPr>
      <dsp:spPr>
        <a:xfrm>
          <a:off x="514250" y="12735"/>
          <a:ext cx="4656624" cy="4656624"/>
        </a:xfrm>
        <a:prstGeom prst="ellipse">
          <a:avLst/>
        </a:prstGeom>
        <a:solidFill>
          <a:schemeClr val="accent2">
            <a:lumMod val="60000"/>
            <a:lumOff val="40000"/>
          </a:schemeClr>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733550">
            <a:lnSpc>
              <a:spcPct val="90000"/>
            </a:lnSpc>
            <a:spcBef>
              <a:spcPct val="0"/>
            </a:spcBef>
            <a:spcAft>
              <a:spcPct val="35000"/>
            </a:spcAft>
          </a:pPr>
          <a:r>
            <a:rPr lang="en-US" sz="3900" kern="1200" dirty="0" smtClean="0">
              <a:solidFill>
                <a:schemeClr val="bg1"/>
              </a:solidFill>
            </a:rPr>
            <a:t>Prosperity</a:t>
          </a:r>
          <a:endParaRPr lang="en-US" sz="3900" kern="1200" dirty="0">
            <a:solidFill>
              <a:schemeClr val="bg1"/>
            </a:solidFill>
          </a:endParaRPr>
        </a:p>
      </dsp:txBody>
      <dsp:txXfrm>
        <a:off x="1164500" y="561851"/>
        <a:ext cx="2684900" cy="3558392"/>
      </dsp:txXfrm>
    </dsp:sp>
    <dsp:sp modelId="{DB36B759-7B5A-474E-AA8C-A03F67A1100B}">
      <dsp:nvSpPr>
        <dsp:cNvPr id="0" name=""/>
        <dsp:cNvSpPr/>
      </dsp:nvSpPr>
      <dsp:spPr>
        <a:xfrm>
          <a:off x="3870376" y="12735"/>
          <a:ext cx="4656624" cy="4656624"/>
        </a:xfrm>
        <a:prstGeom prst="ellipse">
          <a:avLst/>
        </a:prstGeom>
        <a:solidFill>
          <a:schemeClr val="accent3">
            <a:lumMod val="60000"/>
            <a:lumOff val="40000"/>
          </a:schemeClr>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733550">
            <a:lnSpc>
              <a:spcPct val="90000"/>
            </a:lnSpc>
            <a:spcBef>
              <a:spcPct val="0"/>
            </a:spcBef>
            <a:spcAft>
              <a:spcPct val="35000"/>
            </a:spcAft>
          </a:pPr>
          <a:r>
            <a:rPr lang="en-US" sz="3900" kern="1200" dirty="0" smtClean="0">
              <a:solidFill>
                <a:srgbClr val="000000"/>
              </a:solidFill>
            </a:rPr>
            <a:t>Enhancing Technology</a:t>
          </a:r>
          <a:endParaRPr lang="en-US" sz="3900" kern="1200" dirty="0">
            <a:solidFill>
              <a:srgbClr val="000000"/>
            </a:solidFill>
          </a:endParaRPr>
        </a:p>
      </dsp:txBody>
      <dsp:txXfrm>
        <a:off x="5191851" y="561851"/>
        <a:ext cx="2684900" cy="3558392"/>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300242-2915-A943-B7A6-BB12735A8FE7}" type="datetimeFigureOut">
              <a:rPr lang="en-US" smtClean="0"/>
              <a:pPr/>
              <a:t>20-10-08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795CA7-52BD-DD40-B73D-494764B53E61}" type="slidenum">
              <a:rPr lang="en-US" smtClean="0"/>
              <a:pPr/>
              <a:t>‹#›</a:t>
            </a:fld>
            <a:endParaRPr lang="en-US"/>
          </a:p>
        </p:txBody>
      </p:sp>
    </p:spTree>
    <p:extLst>
      <p:ext uri="{BB962C8B-B14F-4D97-AF65-F5344CB8AC3E}">
        <p14:creationId xmlns:p14="http://schemas.microsoft.com/office/powerpoint/2010/main" val="14239559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Shape 22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7" name="Shape 22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Shape 11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4" name="Shape 114"/>
          <p:cNvSpPr txBox="1">
            <a:spLocks noGrp="1"/>
          </p:cNvSpPr>
          <p:nvPr>
            <p:ph type="body" idx="1"/>
          </p:nvPr>
        </p:nvSpPr>
        <p:spPr>
          <a:xfrm>
            <a:off x="685800" y="4400550"/>
            <a:ext cx="5486400" cy="3600600"/>
          </a:xfrm>
          <a:prstGeom prst="rect">
            <a:avLst/>
          </a:prstGeom>
        </p:spPr>
        <p:txBody>
          <a:bodyPr wrap="square" lIns="91425" tIns="91425" rIns="91425" bIns="91425" anchor="t" anchorCtr="0">
            <a:noAutofit/>
          </a:bodyPr>
          <a:lstStyle/>
          <a:p>
            <a:pPr lvl="0">
              <a:spcBef>
                <a:spcPts val="0"/>
              </a:spcBef>
              <a:buNone/>
            </a:pPr>
            <a:endParaRPr/>
          </a:p>
        </p:txBody>
      </p:sp>
      <p:sp>
        <p:nvSpPr>
          <p:cNvPr id="115" name="Shape 115"/>
          <p:cNvSpPr txBox="1">
            <a:spLocks noGrp="1"/>
          </p:cNvSpPr>
          <p:nvPr>
            <p:ph type="sldNum" idx="12"/>
          </p:nvPr>
        </p:nvSpPr>
        <p:spPr>
          <a:xfrm>
            <a:off x="3884613" y="8685213"/>
            <a:ext cx="2971800" cy="458700"/>
          </a:xfrm>
          <a:prstGeom prst="rect">
            <a:avLst/>
          </a:prstGeom>
        </p:spPr>
        <p:txBody>
          <a:bodyPr wrap="square"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GB"/>
              <a:t>2</a:t>
            </a:fld>
            <a:endParaRPr lang="en-GB"/>
          </a:p>
        </p:txBody>
      </p:sp>
    </p:spTree>
    <p:extLst>
      <p:ext uri="{BB962C8B-B14F-4D97-AF65-F5344CB8AC3E}">
        <p14:creationId xmlns:p14="http://schemas.microsoft.com/office/powerpoint/2010/main" val="9490917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Shape 11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4" name="Shape 114"/>
          <p:cNvSpPr txBox="1">
            <a:spLocks noGrp="1"/>
          </p:cNvSpPr>
          <p:nvPr>
            <p:ph type="body" idx="1"/>
          </p:nvPr>
        </p:nvSpPr>
        <p:spPr>
          <a:xfrm>
            <a:off x="685800" y="4400550"/>
            <a:ext cx="5486400" cy="3600600"/>
          </a:xfrm>
          <a:prstGeom prst="rect">
            <a:avLst/>
          </a:prstGeom>
        </p:spPr>
        <p:txBody>
          <a:bodyPr wrap="square" lIns="91425" tIns="91425" rIns="91425" bIns="91425" anchor="t" anchorCtr="0">
            <a:noAutofit/>
          </a:bodyPr>
          <a:lstStyle/>
          <a:p>
            <a:pPr lvl="0">
              <a:spcBef>
                <a:spcPts val="0"/>
              </a:spcBef>
              <a:buNone/>
            </a:pPr>
            <a:endParaRPr/>
          </a:p>
        </p:txBody>
      </p:sp>
      <p:sp>
        <p:nvSpPr>
          <p:cNvPr id="115" name="Shape 115"/>
          <p:cNvSpPr txBox="1">
            <a:spLocks noGrp="1"/>
          </p:cNvSpPr>
          <p:nvPr>
            <p:ph type="sldNum" idx="12"/>
          </p:nvPr>
        </p:nvSpPr>
        <p:spPr>
          <a:xfrm>
            <a:off x="3884613" y="8685213"/>
            <a:ext cx="2971800" cy="458700"/>
          </a:xfrm>
          <a:prstGeom prst="rect">
            <a:avLst/>
          </a:prstGeom>
        </p:spPr>
        <p:txBody>
          <a:bodyPr wrap="square"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GB"/>
              <a:t>3</a:t>
            </a:fld>
            <a:endParaRPr lang="en-GB"/>
          </a:p>
        </p:txBody>
      </p:sp>
    </p:spTree>
    <p:extLst>
      <p:ext uri="{BB962C8B-B14F-4D97-AF65-F5344CB8AC3E}">
        <p14:creationId xmlns:p14="http://schemas.microsoft.com/office/powerpoint/2010/main" val="9490917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Shape 11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4" name="Shape 114"/>
          <p:cNvSpPr txBox="1">
            <a:spLocks noGrp="1"/>
          </p:cNvSpPr>
          <p:nvPr>
            <p:ph type="body" idx="1"/>
          </p:nvPr>
        </p:nvSpPr>
        <p:spPr>
          <a:xfrm>
            <a:off x="685800" y="4400550"/>
            <a:ext cx="5486400" cy="3600600"/>
          </a:xfrm>
          <a:prstGeom prst="rect">
            <a:avLst/>
          </a:prstGeom>
        </p:spPr>
        <p:txBody>
          <a:bodyPr wrap="square" lIns="91425" tIns="91425" rIns="91425" bIns="91425" anchor="t" anchorCtr="0">
            <a:noAutofit/>
          </a:bodyPr>
          <a:lstStyle/>
          <a:p>
            <a:pPr lvl="0">
              <a:spcBef>
                <a:spcPts val="0"/>
              </a:spcBef>
              <a:buNone/>
            </a:pPr>
            <a:endParaRPr/>
          </a:p>
        </p:txBody>
      </p:sp>
      <p:sp>
        <p:nvSpPr>
          <p:cNvPr id="115" name="Shape 115"/>
          <p:cNvSpPr txBox="1">
            <a:spLocks noGrp="1"/>
          </p:cNvSpPr>
          <p:nvPr>
            <p:ph type="sldNum" idx="12"/>
          </p:nvPr>
        </p:nvSpPr>
        <p:spPr>
          <a:xfrm>
            <a:off x="3884613" y="8685213"/>
            <a:ext cx="2971800" cy="458700"/>
          </a:xfrm>
          <a:prstGeom prst="rect">
            <a:avLst/>
          </a:prstGeom>
        </p:spPr>
        <p:txBody>
          <a:bodyPr wrap="square"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GB"/>
              <a:t>4</a:t>
            </a:fld>
            <a:endParaRPr lang="en-GB"/>
          </a:p>
        </p:txBody>
      </p:sp>
    </p:spTree>
    <p:extLst>
      <p:ext uri="{BB962C8B-B14F-4D97-AF65-F5344CB8AC3E}">
        <p14:creationId xmlns:p14="http://schemas.microsoft.com/office/powerpoint/2010/main" val="949091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Shape 21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3" name="Shape 21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Shape 282"/>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lvl="0">
              <a:spcBef>
                <a:spcPts val="0"/>
              </a:spcBef>
              <a:buNone/>
            </a:pPr>
            <a:endParaRPr/>
          </a:p>
        </p:txBody>
      </p:sp>
      <p:sp>
        <p:nvSpPr>
          <p:cNvPr id="283" name="Shape 28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561250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74423" y="802298"/>
            <a:ext cx="8637073" cy="2920713"/>
          </a:xfrm>
        </p:spPr>
        <p:txBody>
          <a:bodyPr bIns="0" anchor="b">
            <a:normAutofit/>
          </a:bodyPr>
          <a:lstStyle>
            <a:lvl1pPr algn="ctr">
              <a:defRPr sz="6600"/>
            </a:lvl1pPr>
          </a:lstStyle>
          <a:p>
            <a:r>
              <a:rPr lang="en-US"/>
              <a:t>Click to edit Master title style</a:t>
            </a:r>
            <a:endParaRPr lang="en-US" dirty="0"/>
          </a:p>
        </p:txBody>
      </p:sp>
      <p:sp>
        <p:nvSpPr>
          <p:cNvPr id="3" name="Subtitle 2"/>
          <p:cNvSpPr>
            <a:spLocks noGrp="1"/>
          </p:cNvSpPr>
          <p:nvPr>
            <p:ph type="subTitle" idx="1"/>
          </p:nvPr>
        </p:nvSpPr>
        <p:spPr>
          <a:xfrm>
            <a:off x="1774424" y="3724074"/>
            <a:ext cx="8637072" cy="977621"/>
          </a:xfrm>
        </p:spPr>
        <p:txBody>
          <a:bodyPr tIns="91440" bIns="91440">
            <a:normAutofit/>
          </a:bodyPr>
          <a:lstStyle>
            <a:lvl1pPr marL="0" indent="0" algn="ctr">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C63E89F-F0E9-734A-880D-0F51A41C4937}" type="datetimeFigureOut">
              <a:rPr lang="en-US" smtClean="0"/>
              <a:pPr/>
              <a:t>20-10-08</a:t>
            </a:fld>
            <a:endParaRPr lang="en-US"/>
          </a:p>
        </p:txBody>
      </p:sp>
      <p:sp>
        <p:nvSpPr>
          <p:cNvPr id="5" name="Footer Placeholder 4"/>
          <p:cNvSpPr>
            <a:spLocks noGrp="1"/>
          </p:cNvSpPr>
          <p:nvPr>
            <p:ph type="ftr" sz="quarter" idx="11"/>
          </p:nvPr>
        </p:nvSpPr>
        <p:spPr>
          <a:xfrm>
            <a:off x="1451579" y="329307"/>
            <a:ext cx="5626774" cy="309201"/>
          </a:xfrm>
        </p:spPr>
        <p:txBody>
          <a:bodyPr/>
          <a:lstStyle/>
          <a:p>
            <a:endParaRPr lang="en-US"/>
          </a:p>
        </p:txBody>
      </p:sp>
      <p:sp>
        <p:nvSpPr>
          <p:cNvPr id="6" name="Slide Number Placeholder 5"/>
          <p:cNvSpPr>
            <a:spLocks noGrp="1"/>
          </p:cNvSpPr>
          <p:nvPr>
            <p:ph type="sldNum" sz="quarter" idx="12"/>
          </p:nvPr>
        </p:nvSpPr>
        <p:spPr>
          <a:xfrm>
            <a:off x="476834" y="798973"/>
            <a:ext cx="811019" cy="503578"/>
          </a:xfrm>
        </p:spPr>
        <p:txBody>
          <a:bodyPr/>
          <a:lstStyle/>
          <a:p>
            <a:fld id="{D6D9FCCC-4FC9-1244-881A-5744411B9B2A}"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C63E89F-F0E9-734A-880D-0F51A41C4937}" type="datetimeFigureOut">
              <a:rPr lang="en-US" smtClean="0"/>
              <a:pPr/>
              <a:t>20-10-08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D9FCCC-4FC9-1244-881A-5744411B9B2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7052"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518654"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C63E89F-F0E9-734A-880D-0F51A41C4937}" type="datetimeFigureOut">
              <a:rPr lang="en-US" smtClean="0"/>
              <a:pPr/>
              <a:t>20-10-08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D9FCCC-4FC9-1244-881A-5744411B9B2A}"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415600" y="593367"/>
            <a:ext cx="11360800" cy="763600"/>
          </a:xfrm>
          <a:prstGeom prst="rect">
            <a:avLst/>
          </a:prstGeom>
        </p:spPr>
        <p:txBody>
          <a:bodyPr lIns="121897" tIns="121897" rIns="121897" bIns="121897"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415600" y="1536633"/>
            <a:ext cx="11360800" cy="4555200"/>
          </a:xfrm>
          <a:prstGeom prst="rect">
            <a:avLst/>
          </a:prstGeom>
        </p:spPr>
        <p:txBody>
          <a:bodyPr lIns="121897" tIns="121897" rIns="121897" bIns="121897"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11296609" y="6217621"/>
            <a:ext cx="731600" cy="524800"/>
          </a:xfrm>
          <a:prstGeom prst="rect">
            <a:avLst/>
          </a:prstGeom>
        </p:spPr>
        <p:txBody>
          <a:bodyPr lIns="121897" tIns="121897" rIns="121897" bIns="121897"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3508545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C63E89F-F0E9-734A-880D-0F51A41C4937}" type="datetimeFigureOut">
              <a:rPr lang="en-US" smtClean="0"/>
              <a:pPr/>
              <a:t>20-10-08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D9FCCC-4FC9-1244-881A-5744411B9B2A}"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74423" y="1756130"/>
            <a:ext cx="8643154" cy="1969007"/>
          </a:xfrm>
        </p:spPr>
        <p:txBody>
          <a:bodyPr anchor="b">
            <a:normAutofit/>
          </a:bodyPr>
          <a:lstStyle>
            <a:lvl1pPr algn="ctr">
              <a:defRPr sz="3600"/>
            </a:lvl1pPr>
          </a:lstStyle>
          <a:p>
            <a:r>
              <a:rPr lang="en-US"/>
              <a:t>Click to edit Master title style</a:t>
            </a:r>
            <a:endParaRPr lang="en-US" dirty="0"/>
          </a:p>
        </p:txBody>
      </p:sp>
      <p:sp>
        <p:nvSpPr>
          <p:cNvPr id="3" name="Text Placeholder 2"/>
          <p:cNvSpPr>
            <a:spLocks noGrp="1"/>
          </p:cNvSpPr>
          <p:nvPr>
            <p:ph type="body" idx="1"/>
          </p:nvPr>
        </p:nvSpPr>
        <p:spPr>
          <a:xfrm>
            <a:off x="1774423" y="3725137"/>
            <a:ext cx="8643154" cy="1093987"/>
          </a:xfrm>
        </p:spPr>
        <p:txBody>
          <a:bodyPr tIns="91440">
            <a:normAutofit/>
          </a:bodyPr>
          <a:lstStyle>
            <a:lvl1pPr marL="0" indent="0" algn="ctr">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C63E89F-F0E9-734A-880D-0F51A41C4937}" type="datetimeFigureOut">
              <a:rPr lang="en-US" smtClean="0"/>
              <a:pPr/>
              <a:t>20-10-08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D9FCCC-4FC9-1244-881A-5744411B9B2A}"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293577"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488654"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54140" y="2017343"/>
            <a:ext cx="4488654"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C63E89F-F0E9-734A-880D-0F51A41C4937}" type="datetimeFigureOut">
              <a:rPr lang="en-US" smtClean="0"/>
              <a:pPr/>
              <a:t>20-10-08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D9FCCC-4FC9-1244-881A-5744411B9B2A}"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295603"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488794"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488794"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56025" y="2023003"/>
            <a:ext cx="4488794"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56025" y="2821491"/>
            <a:ext cx="4488794"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C63E89F-F0E9-734A-880D-0F51A41C4937}" type="datetimeFigureOut">
              <a:rPr lang="en-US" smtClean="0"/>
              <a:pPr/>
              <a:t>20-10-08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6D9FCCC-4FC9-1244-881A-5744411B9B2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C63E89F-F0E9-734A-880D-0F51A41C4937}" type="datetimeFigureOut">
              <a:rPr lang="en-US" smtClean="0"/>
              <a:pPr/>
              <a:t>20-10-08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6D9FCCC-4FC9-1244-881A-5744411B9B2A}"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63E89F-F0E9-734A-880D-0F51A41C4937}" type="datetimeFigureOut">
              <a:rPr lang="en-US" smtClean="0"/>
              <a:pPr/>
              <a:t>20-10-08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6D9FCCC-4FC9-1244-881A-5744411B9B2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2961967" cy="2406518"/>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473032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2961967"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C63E89F-F0E9-734A-880D-0F51A41C4937}" type="datetimeFigureOut">
              <a:rPr lang="en-US" smtClean="0"/>
              <a:pPr/>
              <a:t>20-10-08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D9FCCC-4FC9-1244-881A-5744411B9B2A}"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7477387" y="482170"/>
            <a:ext cx="4074533" cy="5149101"/>
            <a:chOff x="7477387" y="482170"/>
            <a:chExt cx="4074533" cy="5149101"/>
          </a:xfrm>
        </p:grpSpPr>
        <p:sp>
          <p:nvSpPr>
            <p:cNvPr id="18" name="Rectangle 17"/>
            <p:cNvSpPr/>
            <p:nvPr/>
          </p:nvSpPr>
          <p:spPr>
            <a:xfrm>
              <a:off x="7477387" y="482170"/>
              <a:ext cx="4074533" cy="5149101"/>
            </a:xfrm>
            <a:prstGeom prst="rect">
              <a:avLst/>
            </a:prstGeom>
            <a:blipFill dpi="0" rotWithShape="1">
              <a:blip r:embed="rId2">
                <a:alphaModFix amt="30000"/>
              </a:blip>
              <a:srcRect/>
              <a:tile tx="0" ty="0" sx="100000" sy="100000" flip="none" algn="ctr"/>
            </a:blip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extrusionH="76200" contourW="12700" prstMaterial="matte">
              <a:bevelT w="152400" h="50800" prst="softRound"/>
              <a:extrusionClr>
                <a:schemeClr val="tx2"/>
              </a:extrusionClr>
              <a:contourClr>
                <a:schemeClr val="bg2"/>
              </a:contourClr>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90446" y="812506"/>
              <a:ext cx="3450289" cy="4466452"/>
            </a:xfrm>
            <a:prstGeom prst="rect">
              <a:avLst/>
            </a:prstGeom>
            <a:gradFill>
              <a:gsLst>
                <a:gs pos="0">
                  <a:srgbClr val="DADADA"/>
                </a:gs>
                <a:gs pos="100000">
                  <a:srgbClr val="FFFFFE"/>
                </a:gs>
              </a:gsLst>
              <a:lin ang="16200000" scaled="0"/>
            </a:gradFill>
            <a:ln w="38100" cmpd="sng">
              <a:solidFill>
                <a:schemeClr val="tx2">
                  <a:lumMod val="25000"/>
                </a:schemeClr>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2"/>
            <a:ext cx="5532328" cy="1922299"/>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50000"/>
              <a:lumOff val="50000"/>
              <a:alpha val="80000"/>
            </a:schemeClr>
          </a:solidFill>
          <a:ln w="9525" cap="sq">
            <a:noFill/>
            <a:miter lim="800000"/>
          </a:ln>
          <a:effectLst/>
        </p:spPr>
        <p:txBody>
          <a:bodyPr vert="horz" lIns="91440" tIns="45720" rIns="91440" bIns="45720" rtlCol="0" anchor="t">
            <a:normAutofit/>
          </a:bodyPr>
          <a:lstStyle>
            <a:lvl1pPr>
              <a:defRPr lang="en-US" sz="3200" dirty="0"/>
            </a:lvl1pPr>
          </a:lstStyle>
          <a:p>
            <a:pPr lvl="0" algn="ctr"/>
            <a:r>
              <a:rPr lang="en-US"/>
              <a:t>Drag picture to placeholder or click icon to add</a:t>
            </a:r>
            <a:endParaRPr lang="en-US" dirty="0"/>
          </a:p>
        </p:txBody>
      </p:sp>
      <p:sp>
        <p:nvSpPr>
          <p:cNvPr id="4" name="Text Placeholder 3"/>
          <p:cNvSpPr>
            <a:spLocks noGrp="1"/>
          </p:cNvSpPr>
          <p:nvPr>
            <p:ph type="body" sz="half" idx="2"/>
          </p:nvPr>
        </p:nvSpPr>
        <p:spPr>
          <a:xfrm>
            <a:off x="1450329" y="3059600"/>
            <a:ext cx="5524404" cy="2090134"/>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8C63E89F-F0E9-734A-880D-0F51A41C4937}" type="datetimeFigureOut">
              <a:rPr lang="en-US" smtClean="0"/>
              <a:pPr/>
              <a:t>20-10-08</a:t>
            </a:fld>
            <a:endParaRPr lang="en-US"/>
          </a:p>
        </p:txBody>
      </p:sp>
      <p:sp>
        <p:nvSpPr>
          <p:cNvPr id="6" name="Footer Placeholder 5"/>
          <p:cNvSpPr>
            <a:spLocks noGrp="1"/>
          </p:cNvSpPr>
          <p:nvPr>
            <p:ph type="ftr" sz="quarter" idx="11"/>
          </p:nvPr>
        </p:nvSpPr>
        <p:spPr>
          <a:xfrm>
            <a:off x="1447382" y="318640"/>
            <a:ext cx="5541004" cy="320931"/>
          </a:xfrm>
        </p:spPr>
        <p:txBody>
          <a:bodyPr/>
          <a:lstStyle/>
          <a:p>
            <a:endParaRPr lang="en-US"/>
          </a:p>
        </p:txBody>
      </p:sp>
      <p:sp>
        <p:nvSpPr>
          <p:cNvPr id="7" name="Slide Number Placeholder 6"/>
          <p:cNvSpPr>
            <a:spLocks noGrp="1"/>
          </p:cNvSpPr>
          <p:nvPr>
            <p:ph type="sldNum" sz="quarter" idx="12"/>
          </p:nvPr>
        </p:nvSpPr>
        <p:spPr/>
        <p:txBody>
          <a:bodyPr/>
          <a:lstStyle/>
          <a:p>
            <a:fld id="{D6D9FCCC-4FC9-1244-881A-5744411B9B2A}"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51579" y="804519"/>
            <a:ext cx="9291215" cy="104923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291215"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242079"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8C63E89F-F0E9-734A-880D-0F51A41C4937}" type="datetimeFigureOut">
              <a:rPr lang="en-US" smtClean="0"/>
              <a:pPr/>
              <a:t>20-10-08</a:t>
            </a:fld>
            <a:endParaRPr lang="en-US"/>
          </a:p>
        </p:txBody>
      </p:sp>
      <p:sp>
        <p:nvSpPr>
          <p:cNvPr id="5" name="Footer Placeholder 4"/>
          <p:cNvSpPr>
            <a:spLocks noGrp="1"/>
          </p:cNvSpPr>
          <p:nvPr>
            <p:ph type="ftr" sz="quarter" idx="3"/>
          </p:nvPr>
        </p:nvSpPr>
        <p:spPr>
          <a:xfrm>
            <a:off x="1451579" y="329307"/>
            <a:ext cx="5626774"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D6D9FCCC-4FC9-1244-881A-5744411B9B2A}" type="slidenum">
              <a:rPr lang="en-US" smtClean="0"/>
              <a:pPr/>
              <a:t>‹#›</a:t>
            </a:fld>
            <a:endParaRPr lang="en-US"/>
          </a:p>
        </p:txBody>
      </p:sp>
      <p:sp>
        <p:nvSpPr>
          <p:cNvPr id="9" name="Rectangle 8"/>
          <p:cNvSpPr/>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0" name="Picture 9"/>
          <p:cNvPicPr>
            <a:picLocks noChangeAspect="1"/>
          </p:cNvPicPr>
          <p:nvPr/>
        </p:nvPicPr>
        <p:blipFill rotWithShape="1">
          <a:blip r:embed="rId14">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12" name="Straight Connector 11"/>
          <p:cNvCxnSpPr/>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4402539"/>
      </p:ext>
    </p:extLst>
  </p:cSld>
  <p:clrMap bg1="dk1" tx1="lt1" bg2="dk2" tx2="lt2" accent1="accent1" accent2="accent2" accent3="accent3" accent4="accent4" accent5="accent5" accent6="accent6" hlink="hlink" folHlink="folHlink"/>
  <p:sldLayoutIdLst>
    <p:sldLayoutId id="2147483918" r:id="rId1"/>
    <p:sldLayoutId id="2147483919" r:id="rId2"/>
    <p:sldLayoutId id="2147483920" r:id="rId3"/>
    <p:sldLayoutId id="2147483921" r:id="rId4"/>
    <p:sldLayoutId id="2147483922" r:id="rId5"/>
    <p:sldLayoutId id="2147483923" r:id="rId6"/>
    <p:sldLayoutId id="2147483924" r:id="rId7"/>
    <p:sldLayoutId id="2147483925" r:id="rId8"/>
    <p:sldLayoutId id="2147483926" r:id="rId9"/>
    <p:sldLayoutId id="2147483927" r:id="rId10"/>
    <p:sldLayoutId id="2147483928" r:id="rId11"/>
    <p:sldLayoutId id="2147483930" r:id="rId12"/>
  </p:sldLayoutIdLst>
  <p:txStyles>
    <p:titleStyle>
      <a:lvl1pPr algn="ctr" defTabSz="914400" rtl="0" eaLnBrk="1" latinLnBrk="0" hangingPunct="1">
        <a:lnSpc>
          <a:spcPct val="90000"/>
        </a:lnSpc>
        <a:spcBef>
          <a:spcPct val="0"/>
        </a:spcBef>
        <a:buNone/>
        <a:defRPr sz="3200" b="0" i="0" kern="1200" cap="all">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hyperlink" Target="http://www.atrico.org" TargetMode="External"/><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jpg"/><Relationship Id="rId3" Type="http://schemas.openxmlformats.org/officeDocument/2006/relationships/image" Target="../media/image11.jpg"/></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4" Type="http://schemas.openxmlformats.org/officeDocument/2006/relationships/image" Target="../media/image12.jpg"/><Relationship Id="rId1" Type="http://schemas.openxmlformats.org/officeDocument/2006/relationships/slideLayout" Target="../slideLayouts/slideLayout7.xml"/><Relationship Id="rId2" Type="http://schemas.openxmlformats.org/officeDocument/2006/relationships/image" Target="../media/image10.jpg"/></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4" Type="http://schemas.openxmlformats.org/officeDocument/2006/relationships/image" Target="../media/image12.jpg"/><Relationship Id="rId1" Type="http://schemas.openxmlformats.org/officeDocument/2006/relationships/slideLayout" Target="../slideLayouts/slideLayout7.xml"/><Relationship Id="rId2" Type="http://schemas.openxmlformats.org/officeDocument/2006/relationships/image" Target="../media/image10.jpg"/></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4" Type="http://schemas.openxmlformats.org/officeDocument/2006/relationships/image" Target="../media/image12.jpg"/><Relationship Id="rId5" Type="http://schemas.openxmlformats.org/officeDocument/2006/relationships/image" Target="../media/image13.jpg"/><Relationship Id="rId1" Type="http://schemas.openxmlformats.org/officeDocument/2006/relationships/slideLayout" Target="../slideLayouts/slideLayout7.xml"/><Relationship Id="rId2" Type="http://schemas.openxmlformats.org/officeDocument/2006/relationships/image" Target="../media/image10.jpg"/></Relationships>
</file>

<file path=ppt/slides/_rels/slide16.xml.rels><?xml version="1.0" encoding="UTF-8" standalone="yes"?>
<Relationships xmlns="http://schemas.openxmlformats.org/package/2006/relationships"><Relationship Id="rId3" Type="http://schemas.openxmlformats.org/officeDocument/2006/relationships/image" Target="../media/image11.jpg"/><Relationship Id="rId4" Type="http://schemas.openxmlformats.org/officeDocument/2006/relationships/image" Target="../media/image12.jpg"/><Relationship Id="rId5" Type="http://schemas.openxmlformats.org/officeDocument/2006/relationships/image" Target="../media/image14.jpg"/><Relationship Id="rId6" Type="http://schemas.openxmlformats.org/officeDocument/2006/relationships/image" Target="../media/image13.jpg"/><Relationship Id="rId7" Type="http://schemas.openxmlformats.org/officeDocument/2006/relationships/image" Target="../media/image15.jpg"/><Relationship Id="rId1" Type="http://schemas.openxmlformats.org/officeDocument/2006/relationships/slideLayout" Target="../slideLayouts/slideLayout7.xml"/><Relationship Id="rId2" Type="http://schemas.openxmlformats.org/officeDocument/2006/relationships/image" Target="../media/image10.jpg"/></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diagramData" Target="../diagrams/data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4" Type="http://schemas.openxmlformats.org/officeDocument/2006/relationships/image" Target="../media/image18.jpeg"/><Relationship Id="rId5" Type="http://schemas.openxmlformats.org/officeDocument/2006/relationships/image" Target="../media/image19.jpeg"/><Relationship Id="rId6" Type="http://schemas.openxmlformats.org/officeDocument/2006/relationships/image" Target="../media/image20.jpg"/><Relationship Id="rId1" Type="http://schemas.openxmlformats.org/officeDocument/2006/relationships/slideLayout" Target="../slideLayouts/slideLayout7.xml"/><Relationship Id="rId2" Type="http://schemas.openxmlformats.org/officeDocument/2006/relationships/image" Target="../media/image16.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4.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3.xml"/><Relationship Id="rId4" Type="http://schemas.openxmlformats.org/officeDocument/2006/relationships/diagramQuickStyle" Target="../diagrams/quickStyle3.xml"/><Relationship Id="rId5" Type="http://schemas.openxmlformats.org/officeDocument/2006/relationships/diagramColors" Target="../diagrams/colors3.xml"/><Relationship Id="rId6" Type="http://schemas.microsoft.com/office/2007/relationships/diagramDrawing" Target="../diagrams/drawing3.xml"/><Relationship Id="rId1" Type="http://schemas.openxmlformats.org/officeDocument/2006/relationships/slideLayout" Target="../slideLayouts/slideLayout2.xml"/><Relationship Id="rId2" Type="http://schemas.openxmlformats.org/officeDocument/2006/relationships/diagramData" Target="../diagrams/data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4.xml"/><Relationship Id="rId4" Type="http://schemas.openxmlformats.org/officeDocument/2006/relationships/diagramQuickStyle" Target="../diagrams/quickStyle4.xml"/><Relationship Id="rId5" Type="http://schemas.openxmlformats.org/officeDocument/2006/relationships/diagramColors" Target="../diagrams/colors4.xml"/><Relationship Id="rId6" Type="http://schemas.microsoft.com/office/2007/relationships/diagramDrawing" Target="../diagrams/drawing4.xml"/><Relationship Id="rId1" Type="http://schemas.openxmlformats.org/officeDocument/2006/relationships/slideLayout" Target="../slideLayouts/slideLayout2.xml"/><Relationship Id="rId2" Type="http://schemas.openxmlformats.org/officeDocument/2006/relationships/diagramData" Target="../diagrams/data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4.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tif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jpeg"/><Relationship Id="rId3" Type="http://schemas.openxmlformats.org/officeDocument/2006/relationships/image" Target="../media/image7.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png"/><Relationship Id="rId3"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Shape 229"/>
          <p:cNvSpPr txBox="1">
            <a:spLocks noGrp="1"/>
          </p:cNvSpPr>
          <p:nvPr>
            <p:ph type="title"/>
          </p:nvPr>
        </p:nvSpPr>
        <p:spPr>
          <a:xfrm>
            <a:off x="415600" y="593367"/>
            <a:ext cx="11360800" cy="763600"/>
          </a:xfrm>
          <a:prstGeom prst="rect">
            <a:avLst/>
          </a:prstGeom>
        </p:spPr>
        <p:txBody>
          <a:bodyPr lIns="121895" tIns="121895" rIns="121895" bIns="121895" anchor="t" anchorCtr="0">
            <a:noAutofit/>
          </a:bodyPr>
          <a:lstStyle/>
          <a:p>
            <a:r>
              <a:rPr lang="en-US" dirty="0" smtClean="0"/>
              <a:t>     </a:t>
            </a:r>
            <a:endParaRPr dirty="0"/>
          </a:p>
        </p:txBody>
      </p:sp>
      <p:pic>
        <p:nvPicPr>
          <p:cNvPr id="230" name="Shape 230"/>
          <p:cNvPicPr preferRelativeResize="0"/>
          <p:nvPr/>
        </p:nvPicPr>
        <p:blipFill>
          <a:blip r:embed="rId3">
            <a:alphaModFix/>
          </a:blip>
          <a:stretch>
            <a:fillRect/>
          </a:stretch>
        </p:blipFill>
        <p:spPr>
          <a:xfrm>
            <a:off x="540159" y="423928"/>
            <a:ext cx="7600467" cy="2851495"/>
          </a:xfrm>
          <a:prstGeom prst="rect">
            <a:avLst/>
          </a:prstGeom>
          <a:noFill/>
          <a:ln>
            <a:noFill/>
          </a:ln>
        </p:spPr>
      </p:pic>
      <p:sp>
        <p:nvSpPr>
          <p:cNvPr id="4" name="TextBox 3"/>
          <p:cNvSpPr txBox="1"/>
          <p:nvPr/>
        </p:nvSpPr>
        <p:spPr>
          <a:xfrm>
            <a:off x="415600" y="3701561"/>
            <a:ext cx="10426451" cy="1200328"/>
          </a:xfrm>
          <a:prstGeom prst="rect">
            <a:avLst/>
          </a:prstGeom>
          <a:noFill/>
        </p:spPr>
        <p:txBody>
          <a:bodyPr wrap="square" rtlCol="0">
            <a:spAutoFit/>
          </a:bodyPr>
          <a:lstStyle/>
          <a:p>
            <a:r>
              <a:rPr lang="en-US" sz="2400" dirty="0" smtClean="0"/>
              <a:t>                                  </a:t>
            </a:r>
            <a:r>
              <a:rPr lang="en-US" sz="2400" dirty="0" smtClean="0"/>
              <a:t>“Moving”  </a:t>
            </a:r>
            <a:r>
              <a:rPr lang="en-US" sz="2400" dirty="0" smtClean="0">
                <a:solidFill>
                  <a:schemeClr val="accent4">
                    <a:lumMod val="60000"/>
                    <a:lumOff val="40000"/>
                  </a:schemeClr>
                </a:solidFill>
              </a:rPr>
              <a:t>Beyond The Pandemic:</a:t>
            </a:r>
          </a:p>
          <a:p>
            <a:endParaRPr lang="en-US" sz="2400" dirty="0" smtClean="0"/>
          </a:p>
          <a:p>
            <a:r>
              <a:rPr lang="en-US" sz="2400" dirty="0" smtClean="0"/>
              <a:t>Equity,  Prosperity</a:t>
            </a:r>
            <a:r>
              <a:rPr lang="en-US" sz="2400" dirty="0" smtClean="0"/>
              <a:t>,   </a:t>
            </a:r>
            <a:r>
              <a:rPr lang="en-US" sz="2400" dirty="0" smtClean="0"/>
              <a:t>Enhanced </a:t>
            </a:r>
            <a:r>
              <a:rPr lang="en-US" sz="2400" dirty="0" smtClean="0"/>
              <a:t> </a:t>
            </a:r>
            <a:r>
              <a:rPr lang="en-US" sz="2400" dirty="0" smtClean="0"/>
              <a:t>Technology &amp; Collective Responsibility</a:t>
            </a:r>
            <a:endParaRPr lang="en-US" sz="2400" dirty="0"/>
          </a:p>
        </p:txBody>
      </p:sp>
      <p:sp>
        <p:nvSpPr>
          <p:cNvPr id="5" name="TextBox 4"/>
          <p:cNvSpPr txBox="1"/>
          <p:nvPr/>
        </p:nvSpPr>
        <p:spPr>
          <a:xfrm>
            <a:off x="8761759" y="1095357"/>
            <a:ext cx="2816020" cy="2677656"/>
          </a:xfrm>
          <a:prstGeom prst="rect">
            <a:avLst/>
          </a:prstGeom>
          <a:noFill/>
        </p:spPr>
        <p:txBody>
          <a:bodyPr wrap="none" rtlCol="0">
            <a:spAutoFit/>
          </a:bodyPr>
          <a:lstStyle/>
          <a:p>
            <a:r>
              <a:rPr lang="en-US" sz="2800" dirty="0" smtClean="0">
                <a:solidFill>
                  <a:schemeClr val="accent4">
                    <a:lumMod val="60000"/>
                    <a:lumOff val="40000"/>
                  </a:schemeClr>
                </a:solidFill>
                <a:hlinkClick r:id="rId4"/>
              </a:rPr>
              <a:t>www.atrico.org</a:t>
            </a:r>
            <a:endParaRPr lang="en-US" sz="2800" dirty="0" smtClean="0">
              <a:solidFill>
                <a:schemeClr val="accent4">
                  <a:lumMod val="60000"/>
                  <a:lumOff val="40000"/>
                </a:schemeClr>
              </a:solidFill>
            </a:endParaRPr>
          </a:p>
          <a:p>
            <a:endParaRPr lang="en-US" sz="2800" dirty="0">
              <a:solidFill>
                <a:schemeClr val="accent4">
                  <a:lumMod val="60000"/>
                  <a:lumOff val="40000"/>
                </a:schemeClr>
              </a:solidFill>
            </a:endParaRPr>
          </a:p>
          <a:p>
            <a:r>
              <a:rPr lang="en-US" sz="2800" dirty="0" smtClean="0">
                <a:solidFill>
                  <a:schemeClr val="accent4">
                    <a:lumMod val="60000"/>
                    <a:lumOff val="40000"/>
                  </a:schemeClr>
                </a:solidFill>
              </a:rPr>
              <a:t>@</a:t>
            </a:r>
            <a:r>
              <a:rPr lang="en-US" sz="2800" dirty="0" err="1" smtClean="0">
                <a:solidFill>
                  <a:schemeClr val="accent4">
                    <a:lumMod val="60000"/>
                    <a:lumOff val="40000"/>
                  </a:schemeClr>
                </a:solidFill>
              </a:rPr>
              <a:t>hargreavesbc</a:t>
            </a:r>
            <a:endParaRPr lang="en-US" sz="2800" dirty="0" smtClean="0">
              <a:solidFill>
                <a:schemeClr val="accent4">
                  <a:lumMod val="60000"/>
                  <a:lumOff val="40000"/>
                </a:schemeClr>
              </a:solidFill>
            </a:endParaRPr>
          </a:p>
          <a:p>
            <a:endParaRPr lang="en-US" sz="2800" dirty="0">
              <a:solidFill>
                <a:schemeClr val="accent4">
                  <a:lumMod val="60000"/>
                  <a:lumOff val="40000"/>
                </a:schemeClr>
              </a:solidFill>
            </a:endParaRPr>
          </a:p>
          <a:p>
            <a:r>
              <a:rPr lang="en-US" sz="2800" dirty="0" smtClean="0">
                <a:solidFill>
                  <a:schemeClr val="accent4">
                    <a:lumMod val="60000"/>
                    <a:lumOff val="40000"/>
                  </a:schemeClr>
                </a:solidFill>
              </a:rPr>
              <a:t>Carmel Schools</a:t>
            </a:r>
          </a:p>
          <a:p>
            <a:r>
              <a:rPr lang="en-US" sz="2800" dirty="0" smtClean="0">
                <a:solidFill>
                  <a:schemeClr val="accent4">
                    <a:lumMod val="60000"/>
                    <a:lumOff val="40000"/>
                  </a:schemeClr>
                </a:solidFill>
              </a:rPr>
              <a:t>Netherlands</a:t>
            </a:r>
            <a:endParaRPr lang="en-US" sz="2800" dirty="0">
              <a:solidFill>
                <a:schemeClr val="accent4">
                  <a:lumMod val="60000"/>
                  <a:lumOff val="40000"/>
                </a:schemeClr>
              </a:solidFill>
            </a:endParaRPr>
          </a:p>
        </p:txBody>
      </p:sp>
      <p:sp>
        <p:nvSpPr>
          <p:cNvPr id="2" name="TextBox 1"/>
          <p:cNvSpPr txBox="1"/>
          <p:nvPr/>
        </p:nvSpPr>
        <p:spPr>
          <a:xfrm>
            <a:off x="4431612" y="5138263"/>
            <a:ext cx="2639715" cy="461665"/>
          </a:xfrm>
          <a:prstGeom prst="rect">
            <a:avLst/>
          </a:prstGeom>
          <a:noFill/>
        </p:spPr>
        <p:txBody>
          <a:bodyPr wrap="none" rtlCol="0">
            <a:spAutoFit/>
          </a:bodyPr>
          <a:lstStyle/>
          <a:p>
            <a:r>
              <a:rPr lang="en-US" sz="2400" dirty="0" smtClean="0">
                <a:solidFill>
                  <a:srgbClr val="C7DCAD"/>
                </a:solidFill>
              </a:rPr>
              <a:t>Andy Hargreaves</a:t>
            </a:r>
            <a:endParaRPr lang="en-US" sz="2400" dirty="0">
              <a:solidFill>
                <a:srgbClr val="C7DCAD"/>
              </a:solidFill>
            </a:endParaRPr>
          </a:p>
        </p:txBody>
      </p:sp>
    </p:spTree>
    <p:extLst>
      <p:ext uri="{BB962C8B-B14F-4D97-AF65-F5344CB8AC3E}">
        <p14:creationId xmlns:p14="http://schemas.microsoft.com/office/powerpoint/2010/main" val="1889825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533400" y="1753842"/>
            <a:ext cx="11785600" cy="914400"/>
          </a:xfrm>
          <a:prstGeom prst="rect">
            <a:avLst/>
          </a:prstGeom>
        </p:spPr>
        <p:txBody>
          <a:bodyPr vert="horz" anchor="t">
            <a:noAutofit/>
          </a:bodyPr>
          <a:lst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lstStyle>
          <a:p>
            <a:endParaRPr lang="en-US" dirty="0"/>
          </a:p>
        </p:txBody>
      </p:sp>
      <p:sp>
        <p:nvSpPr>
          <p:cNvPr id="4" name="Content Placeholder 2"/>
          <p:cNvSpPr txBox="1">
            <a:spLocks/>
          </p:cNvSpPr>
          <p:nvPr/>
        </p:nvSpPr>
        <p:spPr>
          <a:xfrm>
            <a:off x="262743" y="609601"/>
            <a:ext cx="11692059" cy="4373563"/>
          </a:xfrm>
          <a:prstGeom prst="rect">
            <a:avLst/>
          </a:prstGeom>
        </p:spPr>
        <p:txBody>
          <a:bodyPr/>
          <a:lst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lstStyle>
          <a:p>
            <a:pPr marL="68580" indent="0">
              <a:buNone/>
            </a:pPr>
            <a:endParaRPr lang="en-GB" sz="3200" dirty="0"/>
          </a:p>
          <a:p>
            <a:pPr marL="68580" indent="0">
              <a:buNone/>
            </a:pPr>
            <a:r>
              <a:rPr lang="en-GB" sz="3200" dirty="0" smtClean="0"/>
              <a:t>   </a:t>
            </a:r>
          </a:p>
          <a:p>
            <a:pPr marL="68580" indent="0">
              <a:buNone/>
            </a:pPr>
            <a:endParaRPr lang="en-GB" sz="3200" dirty="0"/>
          </a:p>
          <a:p>
            <a:pPr marL="68580" indent="0">
              <a:buNone/>
            </a:pPr>
            <a:r>
              <a:rPr lang="en-GB" sz="3200" dirty="0" smtClean="0">
                <a:solidFill>
                  <a:schemeClr val="accent2">
                    <a:lumMod val="60000"/>
                    <a:lumOff val="40000"/>
                  </a:schemeClr>
                </a:solidFill>
              </a:rPr>
              <a:t>Austerity &amp; Growth : two sides of the same debased coin</a:t>
            </a:r>
            <a:endParaRPr lang="en-GB" sz="3200" dirty="0">
              <a:solidFill>
                <a:schemeClr val="accent2">
                  <a:lumMod val="60000"/>
                  <a:lumOff val="40000"/>
                </a:schemeClr>
              </a:solidFill>
            </a:endParaRPr>
          </a:p>
          <a:p>
            <a:pPr marL="68580" indent="0">
              <a:buNone/>
            </a:pPr>
            <a:r>
              <a:rPr lang="en-GB" sz="3200" dirty="0" smtClean="0"/>
              <a:t> </a:t>
            </a:r>
            <a:r>
              <a:rPr lang="en-GB" sz="3200" dirty="0"/>
              <a:t> </a:t>
            </a:r>
            <a:r>
              <a:rPr lang="en-GB" sz="3200" dirty="0" smtClean="0"/>
              <a:t> </a:t>
            </a:r>
            <a:endParaRPr lang="en-GB" sz="3200" dirty="0"/>
          </a:p>
          <a:p>
            <a:pPr marL="68580" indent="0">
              <a:buNone/>
            </a:pPr>
            <a:r>
              <a:rPr lang="en-GB" sz="3200" dirty="0" smtClean="0"/>
              <a:t>   </a:t>
            </a:r>
          </a:p>
        </p:txBody>
      </p:sp>
    </p:spTree>
    <p:extLst>
      <p:ext uri="{BB962C8B-B14F-4D97-AF65-F5344CB8AC3E}">
        <p14:creationId xmlns:p14="http://schemas.microsoft.com/office/powerpoint/2010/main" val="274850287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727222" y="3358444"/>
            <a:ext cx="184666" cy="369332"/>
          </a:xfrm>
          <a:prstGeom prst="rect">
            <a:avLst/>
          </a:prstGeom>
          <a:noFill/>
        </p:spPr>
        <p:txBody>
          <a:bodyPr wrap="none" rtlCol="0">
            <a:spAutoFit/>
          </a:bodyPr>
          <a:lstStyle/>
          <a:p>
            <a:endParaRPr lang="en-US" dirty="0"/>
          </a:p>
        </p:txBody>
      </p:sp>
      <p:pic>
        <p:nvPicPr>
          <p:cNvPr id="8" name="Picture 7" descr="417b+WUJ7S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177" y="151669"/>
            <a:ext cx="3010355" cy="4484594"/>
          </a:xfrm>
          <a:prstGeom prst="rect">
            <a:avLst/>
          </a:prstGeom>
        </p:spPr>
      </p:pic>
    </p:spTree>
    <p:extLst>
      <p:ext uri="{BB962C8B-B14F-4D97-AF65-F5344CB8AC3E}">
        <p14:creationId xmlns:p14="http://schemas.microsoft.com/office/powerpoint/2010/main" val="225120308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727222" y="3358444"/>
            <a:ext cx="184666" cy="369332"/>
          </a:xfrm>
          <a:prstGeom prst="rect">
            <a:avLst/>
          </a:prstGeom>
          <a:noFill/>
        </p:spPr>
        <p:txBody>
          <a:bodyPr wrap="none" rtlCol="0">
            <a:spAutoFit/>
          </a:bodyPr>
          <a:lstStyle/>
          <a:p>
            <a:endParaRPr lang="en-US" dirty="0"/>
          </a:p>
        </p:txBody>
      </p:sp>
      <p:pic>
        <p:nvPicPr>
          <p:cNvPr id="8" name="Picture 7" descr="417b+WUJ7S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177" y="151669"/>
            <a:ext cx="3010355" cy="4484594"/>
          </a:xfrm>
          <a:prstGeom prst="rect">
            <a:avLst/>
          </a:prstGeom>
        </p:spPr>
      </p:pic>
      <p:pic>
        <p:nvPicPr>
          <p:cNvPr id="7" name="Picture 6" descr="51TF4jNHHc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8457" y="573267"/>
            <a:ext cx="3035622" cy="4489556"/>
          </a:xfrm>
          <a:prstGeom prst="rect">
            <a:avLst/>
          </a:prstGeom>
        </p:spPr>
      </p:pic>
    </p:spTree>
    <p:extLst>
      <p:ext uri="{BB962C8B-B14F-4D97-AF65-F5344CB8AC3E}">
        <p14:creationId xmlns:p14="http://schemas.microsoft.com/office/powerpoint/2010/main" val="267583351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727222" y="3358444"/>
            <a:ext cx="184666" cy="369332"/>
          </a:xfrm>
          <a:prstGeom prst="rect">
            <a:avLst/>
          </a:prstGeom>
          <a:noFill/>
        </p:spPr>
        <p:txBody>
          <a:bodyPr wrap="none" rtlCol="0">
            <a:spAutoFit/>
          </a:bodyPr>
          <a:lstStyle/>
          <a:p>
            <a:endParaRPr lang="en-US" dirty="0"/>
          </a:p>
        </p:txBody>
      </p:sp>
      <p:pic>
        <p:nvPicPr>
          <p:cNvPr id="8" name="Picture 7" descr="417b+WUJ7S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177" y="151669"/>
            <a:ext cx="3010355" cy="4484594"/>
          </a:xfrm>
          <a:prstGeom prst="rect">
            <a:avLst/>
          </a:prstGeom>
        </p:spPr>
      </p:pic>
      <p:pic>
        <p:nvPicPr>
          <p:cNvPr id="7" name="Picture 6" descr="51TF4jNHHc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8457" y="573267"/>
            <a:ext cx="3035622" cy="4489556"/>
          </a:xfrm>
          <a:prstGeom prst="rect">
            <a:avLst/>
          </a:prstGeom>
        </p:spPr>
      </p:pic>
      <p:pic>
        <p:nvPicPr>
          <p:cNvPr id="5" name="Picture 4" descr="41yDKnC5tOL._SX329_BO1,204,203,200_.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93929" y="1554596"/>
            <a:ext cx="2844956" cy="4346360"/>
          </a:xfrm>
          <a:prstGeom prst="rect">
            <a:avLst/>
          </a:prstGeom>
        </p:spPr>
      </p:pic>
    </p:spTree>
    <p:extLst>
      <p:ext uri="{BB962C8B-B14F-4D97-AF65-F5344CB8AC3E}">
        <p14:creationId xmlns:p14="http://schemas.microsoft.com/office/powerpoint/2010/main" val="420180026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727222" y="3358444"/>
            <a:ext cx="184666" cy="369332"/>
          </a:xfrm>
          <a:prstGeom prst="rect">
            <a:avLst/>
          </a:prstGeom>
          <a:noFill/>
        </p:spPr>
        <p:txBody>
          <a:bodyPr wrap="none" rtlCol="0">
            <a:spAutoFit/>
          </a:bodyPr>
          <a:lstStyle/>
          <a:p>
            <a:endParaRPr lang="en-US" dirty="0"/>
          </a:p>
        </p:txBody>
      </p:sp>
      <p:pic>
        <p:nvPicPr>
          <p:cNvPr id="8" name="Picture 7" descr="417b+WUJ7S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177" y="151669"/>
            <a:ext cx="3010355" cy="4484594"/>
          </a:xfrm>
          <a:prstGeom prst="rect">
            <a:avLst/>
          </a:prstGeom>
        </p:spPr>
      </p:pic>
      <p:pic>
        <p:nvPicPr>
          <p:cNvPr id="7" name="Picture 6" descr="51TF4jNHHc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8457" y="573267"/>
            <a:ext cx="3035622" cy="4489556"/>
          </a:xfrm>
          <a:prstGeom prst="rect">
            <a:avLst/>
          </a:prstGeom>
        </p:spPr>
      </p:pic>
      <p:pic>
        <p:nvPicPr>
          <p:cNvPr id="5" name="Picture 4" descr="41yDKnC5tOL._SX329_BO1,204,203,200_.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93929" y="1554596"/>
            <a:ext cx="2844956" cy="4346360"/>
          </a:xfrm>
          <a:prstGeom prst="rect">
            <a:avLst/>
          </a:prstGeom>
        </p:spPr>
      </p:pic>
      <p:sp>
        <p:nvSpPr>
          <p:cNvPr id="2" name="TextBox 1"/>
          <p:cNvSpPr txBox="1"/>
          <p:nvPr/>
        </p:nvSpPr>
        <p:spPr>
          <a:xfrm>
            <a:off x="8788400" y="954431"/>
            <a:ext cx="3136900" cy="1231106"/>
          </a:xfrm>
          <a:prstGeom prst="rect">
            <a:avLst/>
          </a:prstGeom>
          <a:noFill/>
        </p:spPr>
        <p:txBody>
          <a:bodyPr wrap="square" rtlCol="0">
            <a:spAutoFit/>
          </a:bodyPr>
          <a:lstStyle/>
          <a:p>
            <a:endParaRPr lang="en-US" sz="2000" dirty="0"/>
          </a:p>
          <a:p>
            <a:endParaRPr lang="en-US" dirty="0" smtClean="0"/>
          </a:p>
          <a:p>
            <a:endParaRPr lang="en-US" dirty="0"/>
          </a:p>
          <a:p>
            <a:r>
              <a:rPr lang="en-US" dirty="0" smtClean="0"/>
              <a:t> </a:t>
            </a:r>
            <a:endParaRPr lang="en-US" sz="2000" dirty="0">
              <a:solidFill>
                <a:srgbClr val="D9D9D9"/>
              </a:solidFill>
            </a:endParaRPr>
          </a:p>
        </p:txBody>
      </p:sp>
    </p:spTree>
    <p:extLst>
      <p:ext uri="{BB962C8B-B14F-4D97-AF65-F5344CB8AC3E}">
        <p14:creationId xmlns:p14="http://schemas.microsoft.com/office/powerpoint/2010/main" val="223227921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727222" y="3358444"/>
            <a:ext cx="184666" cy="369332"/>
          </a:xfrm>
          <a:prstGeom prst="rect">
            <a:avLst/>
          </a:prstGeom>
          <a:noFill/>
        </p:spPr>
        <p:txBody>
          <a:bodyPr wrap="none" rtlCol="0">
            <a:spAutoFit/>
          </a:bodyPr>
          <a:lstStyle/>
          <a:p>
            <a:endParaRPr lang="en-US" dirty="0"/>
          </a:p>
        </p:txBody>
      </p:sp>
      <p:pic>
        <p:nvPicPr>
          <p:cNvPr id="8" name="Picture 7" descr="417b+WUJ7S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177" y="151669"/>
            <a:ext cx="3010355" cy="4484594"/>
          </a:xfrm>
          <a:prstGeom prst="rect">
            <a:avLst/>
          </a:prstGeom>
        </p:spPr>
      </p:pic>
      <p:pic>
        <p:nvPicPr>
          <p:cNvPr id="7" name="Picture 6" descr="51TF4jNHHc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4557" y="729538"/>
            <a:ext cx="3035622" cy="4489556"/>
          </a:xfrm>
          <a:prstGeom prst="rect">
            <a:avLst/>
          </a:prstGeom>
        </p:spPr>
      </p:pic>
      <p:pic>
        <p:nvPicPr>
          <p:cNvPr id="5" name="Picture 4" descr="41yDKnC5tOL._SX329_BO1,204,203,200_.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1451" y="1185264"/>
            <a:ext cx="2844956" cy="4346360"/>
          </a:xfrm>
          <a:prstGeom prst="rect">
            <a:avLst/>
          </a:prstGeom>
        </p:spPr>
      </p:pic>
      <p:pic>
        <p:nvPicPr>
          <p:cNvPr id="11" name="Picture 10" descr="41ZVF3zozTL._SX332_BO1,204,203,200_.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88136" y="335402"/>
            <a:ext cx="3175088" cy="4752451"/>
          </a:xfrm>
          <a:prstGeom prst="rect">
            <a:avLst/>
          </a:prstGeom>
        </p:spPr>
      </p:pic>
      <p:sp>
        <p:nvSpPr>
          <p:cNvPr id="2" name="TextBox 1"/>
          <p:cNvSpPr txBox="1"/>
          <p:nvPr/>
        </p:nvSpPr>
        <p:spPr>
          <a:xfrm>
            <a:off x="7874000" y="1511300"/>
            <a:ext cx="3987799" cy="1200328"/>
          </a:xfrm>
          <a:prstGeom prst="rect">
            <a:avLst/>
          </a:prstGeom>
          <a:noFill/>
        </p:spPr>
        <p:txBody>
          <a:bodyPr wrap="square" rtlCol="0">
            <a:spAutoFit/>
          </a:bodyPr>
          <a:lstStyle/>
          <a:p>
            <a:r>
              <a:rPr lang="en-US" sz="2400" dirty="0" smtClean="0"/>
              <a:t>The old meritocracy becomes the new aristocracy</a:t>
            </a:r>
            <a:endParaRPr lang="en-US" sz="2400" dirty="0"/>
          </a:p>
        </p:txBody>
      </p:sp>
      <p:sp>
        <p:nvSpPr>
          <p:cNvPr id="4" name="TextBox 3"/>
          <p:cNvSpPr txBox="1"/>
          <p:nvPr/>
        </p:nvSpPr>
        <p:spPr>
          <a:xfrm>
            <a:off x="8181474" y="3850105"/>
            <a:ext cx="2935870" cy="461665"/>
          </a:xfrm>
          <a:prstGeom prst="rect">
            <a:avLst/>
          </a:prstGeom>
          <a:noFill/>
        </p:spPr>
        <p:txBody>
          <a:bodyPr wrap="none" rtlCol="0">
            <a:spAutoFit/>
          </a:bodyPr>
          <a:lstStyle/>
          <a:p>
            <a:r>
              <a:rPr lang="en-US" sz="2400" dirty="0" smtClean="0">
                <a:solidFill>
                  <a:srgbClr val="F7DB97"/>
                </a:solidFill>
              </a:rPr>
              <a:t>Tax extreme wealth</a:t>
            </a:r>
            <a:endParaRPr lang="en-US" sz="2400" dirty="0">
              <a:solidFill>
                <a:srgbClr val="F7DB97"/>
              </a:solidFill>
            </a:endParaRPr>
          </a:p>
        </p:txBody>
      </p:sp>
    </p:spTree>
    <p:extLst>
      <p:ext uri="{BB962C8B-B14F-4D97-AF65-F5344CB8AC3E}">
        <p14:creationId xmlns:p14="http://schemas.microsoft.com/office/powerpoint/2010/main" val="60595190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727222" y="3358444"/>
            <a:ext cx="184666" cy="369332"/>
          </a:xfrm>
          <a:prstGeom prst="rect">
            <a:avLst/>
          </a:prstGeom>
          <a:noFill/>
        </p:spPr>
        <p:txBody>
          <a:bodyPr wrap="none" rtlCol="0">
            <a:spAutoFit/>
          </a:bodyPr>
          <a:lstStyle/>
          <a:p>
            <a:endParaRPr lang="en-US" dirty="0"/>
          </a:p>
        </p:txBody>
      </p:sp>
      <p:pic>
        <p:nvPicPr>
          <p:cNvPr id="8" name="Picture 7" descr="417b+WUJ7S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177" y="151669"/>
            <a:ext cx="3010355" cy="4484594"/>
          </a:xfrm>
          <a:prstGeom prst="rect">
            <a:avLst/>
          </a:prstGeom>
        </p:spPr>
      </p:pic>
      <p:pic>
        <p:nvPicPr>
          <p:cNvPr id="7" name="Picture 6" descr="51TF4jNHHc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640" y="729538"/>
            <a:ext cx="3035622" cy="4489556"/>
          </a:xfrm>
          <a:prstGeom prst="rect">
            <a:avLst/>
          </a:prstGeom>
        </p:spPr>
      </p:pic>
      <p:pic>
        <p:nvPicPr>
          <p:cNvPr id="5" name="Picture 4" descr="41yDKnC5tOL._SX329_BO1,204,203,200_.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5951" y="1185264"/>
            <a:ext cx="2844956" cy="4346360"/>
          </a:xfrm>
          <a:prstGeom prst="rect">
            <a:avLst/>
          </a:prstGeom>
        </p:spPr>
      </p:pic>
      <p:pic>
        <p:nvPicPr>
          <p:cNvPr id="9" name="Picture 8" descr="41Y6wqw8euL._SX297_BO1,204,203,200_.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7222" y="618665"/>
            <a:ext cx="2945401" cy="4471801"/>
          </a:xfrm>
          <a:prstGeom prst="rect">
            <a:avLst/>
          </a:prstGeom>
        </p:spPr>
      </p:pic>
      <p:pic>
        <p:nvPicPr>
          <p:cNvPr id="11" name="Picture 10" descr="41ZVF3zozTL._SX332_BO1,204,203,200_.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48641" y="434173"/>
            <a:ext cx="3175088" cy="4752451"/>
          </a:xfrm>
          <a:prstGeom prst="rect">
            <a:avLst/>
          </a:prstGeom>
        </p:spPr>
      </p:pic>
      <p:pic>
        <p:nvPicPr>
          <p:cNvPr id="6" name="Picture 5" descr="41N7qmiiEXL._SX334_BO1,204,203,200_.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30738" y="1233176"/>
            <a:ext cx="3162300" cy="4483100"/>
          </a:xfrm>
          <a:prstGeom prst="rect">
            <a:avLst/>
          </a:prstGeom>
        </p:spPr>
      </p:pic>
      <p:sp>
        <p:nvSpPr>
          <p:cNvPr id="12" name="Rectangle 11"/>
          <p:cNvSpPr/>
          <p:nvPr/>
        </p:nvSpPr>
        <p:spPr>
          <a:xfrm>
            <a:off x="9055100" y="1972965"/>
            <a:ext cx="2667000" cy="369332"/>
          </a:xfrm>
          <a:prstGeom prst="rect">
            <a:avLst/>
          </a:prstGeom>
        </p:spPr>
        <p:txBody>
          <a:bodyPr wrap="square">
            <a:spAutoFit/>
          </a:bodyPr>
          <a:lstStyle/>
          <a:p>
            <a:r>
              <a:rPr lang="en-CA" dirty="0" smtClean="0"/>
              <a:t>. </a:t>
            </a:r>
            <a:endParaRPr lang="en-US" dirty="0"/>
          </a:p>
        </p:txBody>
      </p:sp>
      <p:sp>
        <p:nvSpPr>
          <p:cNvPr id="13" name="TextBox 12"/>
          <p:cNvSpPr txBox="1"/>
          <p:nvPr/>
        </p:nvSpPr>
        <p:spPr>
          <a:xfrm>
            <a:off x="7878482" y="332636"/>
            <a:ext cx="4313518" cy="7109637"/>
          </a:xfrm>
          <a:prstGeom prst="rect">
            <a:avLst/>
          </a:prstGeom>
          <a:noFill/>
        </p:spPr>
        <p:txBody>
          <a:bodyPr wrap="square" rtlCol="0">
            <a:spAutoFit/>
          </a:bodyPr>
          <a:lstStyle/>
          <a:p>
            <a:r>
              <a:rPr lang="en-US" sz="2400" dirty="0" smtClean="0"/>
              <a:t>Wealth is protected by</a:t>
            </a:r>
          </a:p>
          <a:p>
            <a:endParaRPr lang="en-US" sz="2400" dirty="0">
              <a:solidFill>
                <a:srgbClr val="FFFF00"/>
              </a:solidFill>
            </a:endParaRPr>
          </a:p>
          <a:p>
            <a:r>
              <a:rPr lang="en-US" sz="2400" dirty="0" smtClean="0">
                <a:solidFill>
                  <a:schemeClr val="accent1"/>
                </a:solidFill>
              </a:rPr>
              <a:t>Financial deregulation</a:t>
            </a:r>
          </a:p>
          <a:p>
            <a:endParaRPr lang="en-US" sz="2400" dirty="0">
              <a:solidFill>
                <a:schemeClr val="accent1"/>
              </a:solidFill>
            </a:endParaRPr>
          </a:p>
          <a:p>
            <a:r>
              <a:rPr lang="en-US" sz="2400" dirty="0" smtClean="0">
                <a:solidFill>
                  <a:schemeClr val="accent1"/>
                </a:solidFill>
              </a:rPr>
              <a:t>Tax avoidance</a:t>
            </a:r>
          </a:p>
          <a:p>
            <a:endParaRPr lang="en-US" sz="2400" dirty="0">
              <a:solidFill>
                <a:schemeClr val="accent1"/>
              </a:solidFill>
            </a:endParaRPr>
          </a:p>
          <a:p>
            <a:r>
              <a:rPr lang="en-US" sz="2400" dirty="0" smtClean="0">
                <a:solidFill>
                  <a:schemeClr val="accent1"/>
                </a:solidFill>
              </a:rPr>
              <a:t>Savings not being invested</a:t>
            </a:r>
          </a:p>
          <a:p>
            <a:endParaRPr lang="en-US" sz="2400" dirty="0">
              <a:solidFill>
                <a:schemeClr val="accent1"/>
              </a:solidFill>
            </a:endParaRPr>
          </a:p>
          <a:p>
            <a:r>
              <a:rPr lang="en-US" sz="2400" dirty="0" smtClean="0">
                <a:solidFill>
                  <a:schemeClr val="accent1"/>
                </a:solidFill>
              </a:rPr>
              <a:t>Political Lobbying</a:t>
            </a:r>
          </a:p>
          <a:p>
            <a:endParaRPr lang="en-US" sz="2400" dirty="0">
              <a:solidFill>
                <a:schemeClr val="accent1"/>
              </a:solidFill>
            </a:endParaRPr>
          </a:p>
          <a:p>
            <a:r>
              <a:rPr lang="en-US" sz="2400" dirty="0" smtClean="0">
                <a:solidFill>
                  <a:schemeClr val="accent1"/>
                </a:solidFill>
              </a:rPr>
              <a:t>Tax-subsidized charities</a:t>
            </a:r>
          </a:p>
          <a:p>
            <a:endParaRPr lang="en-US" sz="2400" dirty="0">
              <a:solidFill>
                <a:schemeClr val="accent1"/>
              </a:solidFill>
            </a:endParaRPr>
          </a:p>
          <a:p>
            <a:r>
              <a:rPr lang="en-US" sz="2400" dirty="0" smtClean="0">
                <a:solidFill>
                  <a:schemeClr val="accent1"/>
                </a:solidFill>
              </a:rPr>
              <a:t>Legacy donations</a:t>
            </a:r>
          </a:p>
          <a:p>
            <a:endParaRPr lang="en-US" sz="2400" dirty="0">
              <a:solidFill>
                <a:schemeClr val="accent1"/>
              </a:solidFill>
            </a:endParaRPr>
          </a:p>
          <a:p>
            <a:r>
              <a:rPr lang="en-US" sz="2400" dirty="0" smtClean="0">
                <a:solidFill>
                  <a:schemeClr val="accent1"/>
                </a:solidFill>
              </a:rPr>
              <a:t>Changing the subject </a:t>
            </a:r>
          </a:p>
          <a:p>
            <a:endParaRPr lang="en-US" sz="2400" dirty="0">
              <a:solidFill>
                <a:srgbClr val="FFFF00"/>
              </a:solidFill>
            </a:endParaRPr>
          </a:p>
          <a:p>
            <a:endParaRPr lang="en-US" sz="2400" dirty="0" smtClean="0">
              <a:solidFill>
                <a:srgbClr val="FFFF00"/>
              </a:solidFill>
            </a:endParaRPr>
          </a:p>
          <a:p>
            <a:endParaRPr lang="en-US" sz="2400" dirty="0">
              <a:solidFill>
                <a:srgbClr val="FFFF00"/>
              </a:solidFill>
            </a:endParaRPr>
          </a:p>
          <a:p>
            <a:endParaRPr lang="en-US" sz="2400" dirty="0">
              <a:solidFill>
                <a:srgbClr val="FFFF00"/>
              </a:solidFill>
            </a:endParaRPr>
          </a:p>
        </p:txBody>
      </p:sp>
    </p:spTree>
    <p:extLst>
      <p:ext uri="{BB962C8B-B14F-4D97-AF65-F5344CB8AC3E}">
        <p14:creationId xmlns:p14="http://schemas.microsoft.com/office/powerpoint/2010/main" val="63777825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1579" y="399219"/>
            <a:ext cx="9291215" cy="1049235"/>
          </a:xfrm>
        </p:spPr>
        <p:txBody>
          <a:bodyPr>
            <a:normAutofit/>
          </a:bodyPr>
          <a:lstStyle/>
          <a:p>
            <a:endParaRPr lang="en-US" dirty="0"/>
          </a:p>
        </p:txBody>
      </p:sp>
      <p:graphicFrame>
        <p:nvGraphicFramePr>
          <p:cNvPr id="5" name="Diagram 4"/>
          <p:cNvGraphicFramePr/>
          <p:nvPr>
            <p:extLst>
              <p:ext uri="{D42A27DB-BD31-4B8C-83A1-F6EECF244321}">
                <p14:modId xmlns:p14="http://schemas.microsoft.com/office/powerpoint/2010/main" val="1635623952"/>
              </p:ext>
            </p:extLst>
          </p:nvPr>
        </p:nvGraphicFramePr>
        <p:xfrm>
          <a:off x="1345976" y="1294742"/>
          <a:ext cx="9041252" cy="46820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p:cNvSpPr txBox="1"/>
          <p:nvPr/>
        </p:nvSpPr>
        <p:spPr>
          <a:xfrm>
            <a:off x="-1" y="6402764"/>
            <a:ext cx="11582401" cy="369332"/>
          </a:xfrm>
          <a:prstGeom prst="rect">
            <a:avLst/>
          </a:prstGeom>
          <a:noFill/>
        </p:spPr>
        <p:txBody>
          <a:bodyPr wrap="square" rtlCol="0">
            <a:spAutoFit/>
          </a:bodyPr>
          <a:lstStyle/>
          <a:p>
            <a:r>
              <a:rPr lang="en-US" dirty="0"/>
              <a:t> </a:t>
            </a:r>
            <a:r>
              <a:rPr lang="en-US" dirty="0" smtClean="0"/>
              <a:t>    </a:t>
            </a:r>
            <a:endParaRPr lang="en-US" dirty="0"/>
          </a:p>
        </p:txBody>
      </p:sp>
    </p:spTree>
    <p:extLst>
      <p:ext uri="{BB962C8B-B14F-4D97-AF65-F5344CB8AC3E}">
        <p14:creationId xmlns:p14="http://schemas.microsoft.com/office/powerpoint/2010/main" val="355962183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75246" y="558377"/>
            <a:ext cx="3269689" cy="2554545"/>
          </a:xfrm>
          <a:prstGeom prst="rect">
            <a:avLst/>
          </a:prstGeom>
          <a:noFill/>
        </p:spPr>
        <p:txBody>
          <a:bodyPr wrap="square" rtlCol="0">
            <a:spAutoFit/>
          </a:bodyPr>
          <a:lstStyle/>
          <a:p>
            <a:r>
              <a:rPr lang="en-US" sz="3200" dirty="0" smtClean="0">
                <a:solidFill>
                  <a:schemeClr val="accent6">
                    <a:lumMod val="20000"/>
                    <a:lumOff val="80000"/>
                  </a:schemeClr>
                </a:solidFill>
              </a:rPr>
              <a:t>Quality of Life</a:t>
            </a:r>
          </a:p>
          <a:p>
            <a:endParaRPr lang="en-US" sz="3200" dirty="0">
              <a:solidFill>
                <a:schemeClr val="accent6">
                  <a:lumMod val="20000"/>
                  <a:lumOff val="80000"/>
                </a:schemeClr>
              </a:solidFill>
            </a:endParaRPr>
          </a:p>
          <a:p>
            <a:r>
              <a:rPr lang="en-US" sz="3200" dirty="0" smtClean="0">
                <a:solidFill>
                  <a:schemeClr val="accent6">
                    <a:lumMod val="20000"/>
                    <a:lumOff val="80000"/>
                  </a:schemeClr>
                </a:solidFill>
              </a:rPr>
              <a:t>        not just</a:t>
            </a:r>
          </a:p>
          <a:p>
            <a:endParaRPr lang="en-US" sz="3200" dirty="0">
              <a:solidFill>
                <a:schemeClr val="accent6">
                  <a:lumMod val="20000"/>
                  <a:lumOff val="80000"/>
                </a:schemeClr>
              </a:solidFill>
            </a:endParaRPr>
          </a:p>
          <a:p>
            <a:r>
              <a:rPr lang="en-US" sz="3200" dirty="0" smtClean="0">
                <a:solidFill>
                  <a:schemeClr val="accent6">
                    <a:lumMod val="20000"/>
                    <a:lumOff val="80000"/>
                  </a:schemeClr>
                </a:solidFill>
              </a:rPr>
              <a:t>         GDP</a:t>
            </a:r>
            <a:endParaRPr lang="en-US" sz="3200" dirty="0">
              <a:solidFill>
                <a:schemeClr val="accent6">
                  <a:lumMod val="20000"/>
                  <a:lumOff val="80000"/>
                </a:schemeClr>
              </a:solidFill>
            </a:endParaRPr>
          </a:p>
        </p:txBody>
      </p:sp>
      <p:sp>
        <p:nvSpPr>
          <p:cNvPr id="3" name="TextBox 2"/>
          <p:cNvSpPr txBox="1"/>
          <p:nvPr/>
        </p:nvSpPr>
        <p:spPr>
          <a:xfrm>
            <a:off x="4727222" y="3358444"/>
            <a:ext cx="184666" cy="369332"/>
          </a:xfrm>
          <a:prstGeom prst="rect">
            <a:avLst/>
          </a:prstGeom>
          <a:noFill/>
        </p:spPr>
        <p:txBody>
          <a:bodyPr wrap="none" rtlCol="0">
            <a:spAutoFit/>
          </a:bodyPr>
          <a:lstStyle/>
          <a:p>
            <a:endParaRPr lang="en-US" dirty="0"/>
          </a:p>
        </p:txBody>
      </p:sp>
      <p:pic>
        <p:nvPicPr>
          <p:cNvPr id="5" name="Picture 4" descr="Unknown-2.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92536" y="3474212"/>
            <a:ext cx="3492500" cy="2324100"/>
          </a:xfrm>
          <a:prstGeom prst="rect">
            <a:avLst/>
          </a:prstGeom>
        </p:spPr>
      </p:pic>
      <p:pic>
        <p:nvPicPr>
          <p:cNvPr id="7" name="Picture 6" descr="maxresdefaul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65825" y="538456"/>
            <a:ext cx="3834229" cy="2574466"/>
          </a:xfrm>
          <a:prstGeom prst="rect">
            <a:avLst/>
          </a:prstGeom>
        </p:spPr>
      </p:pic>
      <p:pic>
        <p:nvPicPr>
          <p:cNvPr id="9" name="Picture 8" descr="Unknown-1.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2435" y="3474212"/>
            <a:ext cx="3492500" cy="2324100"/>
          </a:xfrm>
          <a:prstGeom prst="rect">
            <a:avLst/>
          </a:prstGeom>
        </p:spPr>
      </p:pic>
      <p:pic>
        <p:nvPicPr>
          <p:cNvPr id="10" name="Picture 9" descr="Unknown.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50497" y="558377"/>
            <a:ext cx="3231986" cy="2404181"/>
          </a:xfrm>
          <a:prstGeom prst="rect">
            <a:avLst/>
          </a:prstGeom>
        </p:spPr>
      </p:pic>
      <p:pic>
        <p:nvPicPr>
          <p:cNvPr id="6" name="Picture 5" descr="COVERS-_0005_Chrystia05963653-LAYERED-1024x683.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07255" y="3455163"/>
            <a:ext cx="3674996" cy="2468451"/>
          </a:xfrm>
          <a:prstGeom prst="rect">
            <a:avLst/>
          </a:prstGeom>
        </p:spPr>
      </p:pic>
    </p:spTree>
    <p:extLst>
      <p:ext uri="{BB962C8B-B14F-4D97-AF65-F5344CB8AC3E}">
        <p14:creationId xmlns:p14="http://schemas.microsoft.com/office/powerpoint/2010/main" val="3652121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1579" y="399219"/>
            <a:ext cx="9291215" cy="1049235"/>
          </a:xfrm>
        </p:spPr>
        <p:txBody>
          <a:bodyPr>
            <a:normAutofit/>
          </a:bodyPr>
          <a:lstStyle/>
          <a:p>
            <a:r>
              <a:rPr lang="en-US" dirty="0" smtClean="0"/>
              <a:t>  </a:t>
            </a:r>
            <a:endParaRPr lang="en-US" dirty="0"/>
          </a:p>
        </p:txBody>
      </p:sp>
      <p:sp>
        <p:nvSpPr>
          <p:cNvPr id="6" name="TextBox 5"/>
          <p:cNvSpPr txBox="1"/>
          <p:nvPr/>
        </p:nvSpPr>
        <p:spPr>
          <a:xfrm>
            <a:off x="-1" y="6402764"/>
            <a:ext cx="11582401" cy="369332"/>
          </a:xfrm>
          <a:prstGeom prst="rect">
            <a:avLst/>
          </a:prstGeom>
          <a:noFill/>
        </p:spPr>
        <p:txBody>
          <a:bodyPr wrap="square" rtlCol="0">
            <a:spAutoFit/>
          </a:bodyPr>
          <a:lstStyle/>
          <a:p>
            <a:r>
              <a:rPr lang="en-US" dirty="0"/>
              <a:t> </a:t>
            </a:r>
            <a:r>
              <a:rPr lang="en-US" dirty="0" smtClean="0"/>
              <a:t>    </a:t>
            </a:r>
            <a:endParaRPr lang="en-US" dirty="0"/>
          </a:p>
        </p:txBody>
      </p:sp>
      <p:sp>
        <p:nvSpPr>
          <p:cNvPr id="3" name="TextBox 2"/>
          <p:cNvSpPr txBox="1"/>
          <p:nvPr/>
        </p:nvSpPr>
        <p:spPr>
          <a:xfrm>
            <a:off x="5778500" y="2273300"/>
            <a:ext cx="184666" cy="369332"/>
          </a:xfrm>
          <a:prstGeom prst="rect">
            <a:avLst/>
          </a:prstGeom>
          <a:noFill/>
        </p:spPr>
        <p:txBody>
          <a:bodyPr wrap="none" rtlCol="0">
            <a:spAutoFit/>
          </a:bodyPr>
          <a:lstStyle/>
          <a:p>
            <a:endParaRPr lang="en-US" dirty="0"/>
          </a:p>
        </p:txBody>
      </p:sp>
      <p:sp>
        <p:nvSpPr>
          <p:cNvPr id="4" name="TextBox 3"/>
          <p:cNvSpPr txBox="1"/>
          <p:nvPr/>
        </p:nvSpPr>
        <p:spPr>
          <a:xfrm>
            <a:off x="6121400" y="2933700"/>
            <a:ext cx="184666" cy="369332"/>
          </a:xfrm>
          <a:prstGeom prst="rect">
            <a:avLst/>
          </a:prstGeom>
          <a:noFill/>
        </p:spPr>
        <p:txBody>
          <a:bodyPr wrap="none" rtlCol="0">
            <a:spAutoFit/>
          </a:bodyPr>
          <a:lstStyle/>
          <a:p>
            <a:endParaRPr lang="en-US" dirty="0"/>
          </a:p>
        </p:txBody>
      </p:sp>
      <p:sp>
        <p:nvSpPr>
          <p:cNvPr id="5" name="TextBox 4"/>
          <p:cNvSpPr txBox="1"/>
          <p:nvPr/>
        </p:nvSpPr>
        <p:spPr>
          <a:xfrm>
            <a:off x="5969000" y="2952750"/>
            <a:ext cx="184666" cy="369332"/>
          </a:xfrm>
          <a:prstGeom prst="rect">
            <a:avLst/>
          </a:prstGeom>
          <a:noFill/>
        </p:spPr>
        <p:txBody>
          <a:bodyPr wrap="none" rtlCol="0">
            <a:spAutoFit/>
          </a:bodyPr>
          <a:lstStyle/>
          <a:p>
            <a:endParaRPr lang="en-US" dirty="0"/>
          </a:p>
        </p:txBody>
      </p:sp>
      <p:sp>
        <p:nvSpPr>
          <p:cNvPr id="7" name="TextBox 6"/>
          <p:cNvSpPr txBox="1"/>
          <p:nvPr/>
        </p:nvSpPr>
        <p:spPr>
          <a:xfrm>
            <a:off x="5524500" y="3111500"/>
            <a:ext cx="184666" cy="369332"/>
          </a:xfrm>
          <a:prstGeom prst="rect">
            <a:avLst/>
          </a:prstGeom>
          <a:noFill/>
        </p:spPr>
        <p:txBody>
          <a:bodyPr wrap="none" rtlCol="0">
            <a:spAutoFit/>
          </a:bodyPr>
          <a:lstStyle/>
          <a:p>
            <a:endParaRPr lang="en-US" dirty="0"/>
          </a:p>
        </p:txBody>
      </p:sp>
      <p:pic>
        <p:nvPicPr>
          <p:cNvPr id="9" name="Picture 8" descr="Screen Shot 2020-09-21 at 10.56.1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225" y="0"/>
            <a:ext cx="10972800" cy="6858000"/>
          </a:xfrm>
          <a:prstGeom prst="rect">
            <a:avLst/>
          </a:prstGeom>
        </p:spPr>
      </p:pic>
    </p:spTree>
    <p:extLst>
      <p:ext uri="{BB962C8B-B14F-4D97-AF65-F5344CB8AC3E}">
        <p14:creationId xmlns:p14="http://schemas.microsoft.com/office/powerpoint/2010/main" val="130106384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8" name="Shape 118"/>
          <p:cNvSpPr txBox="1"/>
          <p:nvPr/>
        </p:nvSpPr>
        <p:spPr>
          <a:xfrm>
            <a:off x="7004353" y="726220"/>
            <a:ext cx="4452946" cy="1874400"/>
          </a:xfrm>
          <a:prstGeom prst="rect">
            <a:avLst/>
          </a:prstGeom>
          <a:noFill/>
          <a:ln>
            <a:noFill/>
          </a:ln>
        </p:spPr>
        <p:txBody>
          <a:bodyPr wrap="square" lIns="91425" tIns="91425" rIns="91425" bIns="91425" anchor="ctr" anchorCtr="0">
            <a:noAutofit/>
          </a:bodyPr>
          <a:lstStyle/>
          <a:p>
            <a:pPr algn="ctr">
              <a:defRPr/>
            </a:pPr>
            <a:endParaRPr lang="nb-NO" sz="3600" b="1" dirty="0" smtClean="0">
              <a:ln/>
              <a:solidFill>
                <a:schemeClr val="accent1"/>
              </a:solidFill>
              <a:latin typeface="Adobe Fan Heiti Std B" panose="020B0700000000000000" pitchFamily="34" charset="-128"/>
              <a:ea typeface="Adobe Fan Heiti Std B" panose="020B0700000000000000" pitchFamily="34" charset="-128"/>
              <a:cs typeface="Arial" panose="020B0604020202020204" pitchFamily="34" charset="0"/>
            </a:endParaRPr>
          </a:p>
          <a:p>
            <a:pPr algn="ctr">
              <a:defRPr/>
            </a:pPr>
            <a:endParaRPr lang="nb-NO" sz="3600" b="1" dirty="0">
              <a:ln/>
              <a:solidFill>
                <a:schemeClr val="accent1"/>
              </a:solidFill>
              <a:latin typeface="Adobe Fan Heiti Std B" panose="020B0700000000000000" pitchFamily="34" charset="-128"/>
              <a:ea typeface="Adobe Fan Heiti Std B" panose="020B0700000000000000" pitchFamily="34" charset="-128"/>
              <a:cs typeface="Arial" panose="020B0604020202020204" pitchFamily="34" charset="0"/>
            </a:endParaRPr>
          </a:p>
          <a:p>
            <a:pPr algn="ctr">
              <a:defRPr/>
            </a:pPr>
            <a:endParaRPr lang="nb-NO" sz="3600" b="1" dirty="0" smtClean="0">
              <a:ln/>
              <a:solidFill>
                <a:schemeClr val="accent1"/>
              </a:solidFill>
              <a:latin typeface="Adobe Fan Heiti Std B" panose="020B0700000000000000" pitchFamily="34" charset="-128"/>
              <a:ea typeface="Adobe Fan Heiti Std B" panose="020B0700000000000000" pitchFamily="34" charset="-128"/>
              <a:cs typeface="Arial" panose="020B0604020202020204" pitchFamily="34" charset="0"/>
            </a:endParaRPr>
          </a:p>
          <a:p>
            <a:pPr algn="ctr">
              <a:defRPr/>
            </a:pPr>
            <a:endParaRPr lang="nb-NO" sz="3600" b="1" dirty="0">
              <a:ln/>
              <a:solidFill>
                <a:schemeClr val="accent1"/>
              </a:solidFill>
              <a:latin typeface="Adobe Fan Heiti Std B" panose="020B0700000000000000" pitchFamily="34" charset="-128"/>
              <a:ea typeface="Adobe Fan Heiti Std B" panose="020B0700000000000000" pitchFamily="34" charset="-128"/>
              <a:cs typeface="Arial" panose="020B0604020202020204" pitchFamily="34" charset="0"/>
            </a:endParaRPr>
          </a:p>
          <a:p>
            <a:pPr algn="ctr">
              <a:defRPr/>
            </a:pPr>
            <a:endParaRPr lang="nb-NO" sz="3600" b="1" dirty="0" smtClean="0">
              <a:ln/>
              <a:solidFill>
                <a:schemeClr val="accent1"/>
              </a:solidFill>
              <a:latin typeface="Adobe Fan Heiti Std B" panose="020B0700000000000000" pitchFamily="34" charset="-128"/>
              <a:ea typeface="Adobe Fan Heiti Std B" panose="020B0700000000000000" pitchFamily="34" charset="-128"/>
              <a:cs typeface="Arial" panose="020B0604020202020204" pitchFamily="34" charset="0"/>
            </a:endParaRPr>
          </a:p>
          <a:p>
            <a:pPr algn="ctr">
              <a:defRPr/>
            </a:pPr>
            <a:endParaRPr lang="nb-NO" sz="3600" b="1" dirty="0">
              <a:ln/>
              <a:solidFill>
                <a:schemeClr val="accent1"/>
              </a:solidFill>
              <a:latin typeface="Adobe Fan Heiti Std B" panose="020B0700000000000000" pitchFamily="34" charset="-128"/>
              <a:ea typeface="Adobe Fan Heiti Std B" panose="020B0700000000000000" pitchFamily="34" charset="-128"/>
              <a:cs typeface="Arial" panose="020B0604020202020204" pitchFamily="34" charset="0"/>
            </a:endParaRPr>
          </a:p>
          <a:p>
            <a:pPr algn="ctr">
              <a:defRPr/>
            </a:pPr>
            <a:r>
              <a:rPr lang="nb-NO" sz="3600" b="1" dirty="0" err="1" smtClean="0">
                <a:ln/>
                <a:solidFill>
                  <a:schemeClr val="accent1"/>
                </a:solidFill>
                <a:latin typeface="Adobe Fan Heiti Std B" panose="020B0700000000000000" pitchFamily="34" charset="-128"/>
                <a:ea typeface="Adobe Fan Heiti Std B" panose="020B0700000000000000" pitchFamily="34" charset="-128"/>
                <a:cs typeface="Arial" panose="020B0604020202020204" pitchFamily="34" charset="0"/>
              </a:rPr>
              <a:t>There</a:t>
            </a:r>
            <a:r>
              <a:rPr lang="nb-NO" sz="3600" b="1" dirty="0" smtClean="0">
                <a:ln/>
                <a:solidFill>
                  <a:schemeClr val="accent1"/>
                </a:solidFill>
                <a:latin typeface="Adobe Fan Heiti Std B" panose="020B0700000000000000" pitchFamily="34" charset="-128"/>
                <a:ea typeface="Adobe Fan Heiti Std B" panose="020B0700000000000000" pitchFamily="34" charset="-128"/>
                <a:cs typeface="Arial" panose="020B0604020202020204" pitchFamily="34" charset="0"/>
              </a:rPr>
              <a:t> </a:t>
            </a:r>
            <a:r>
              <a:rPr lang="nb-NO" sz="3600" b="1" dirty="0" smtClean="0">
                <a:ln/>
                <a:latin typeface="Adobe Fan Heiti Std B" panose="020B0700000000000000" pitchFamily="34" charset="-128"/>
                <a:ea typeface="Adobe Fan Heiti Std B" panose="020B0700000000000000" pitchFamily="34" charset="-128"/>
                <a:cs typeface="Arial" panose="020B0604020202020204" pitchFamily="34" charset="0"/>
              </a:rPr>
              <a:t>is</a:t>
            </a:r>
            <a:r>
              <a:rPr lang="nb-NO" sz="3600" b="1" dirty="0" smtClean="0">
                <a:ln/>
                <a:solidFill>
                  <a:schemeClr val="accent1"/>
                </a:solidFill>
                <a:latin typeface="Adobe Fan Heiti Std B" panose="020B0700000000000000" pitchFamily="34" charset="-128"/>
                <a:ea typeface="Adobe Fan Heiti Std B" panose="020B0700000000000000" pitchFamily="34" charset="-128"/>
                <a:cs typeface="Arial" panose="020B0604020202020204" pitchFamily="34" charset="0"/>
              </a:rPr>
              <a:t> </a:t>
            </a:r>
            <a:r>
              <a:rPr lang="nb-NO" sz="3600" b="1" dirty="0" err="1" smtClean="0">
                <a:ln/>
                <a:solidFill>
                  <a:schemeClr val="accent1"/>
                </a:solidFill>
                <a:latin typeface="Adobe Fan Heiti Std B" panose="020B0700000000000000" pitchFamily="34" charset="-128"/>
                <a:ea typeface="Adobe Fan Heiti Std B" panose="020B0700000000000000" pitchFamily="34" charset="-128"/>
                <a:cs typeface="Arial" panose="020B0604020202020204" pitchFamily="34" charset="0"/>
              </a:rPr>
              <a:t>light</a:t>
            </a:r>
            <a:r>
              <a:rPr lang="nb-NO" sz="3600" b="1" dirty="0" smtClean="0">
                <a:ln/>
                <a:solidFill>
                  <a:schemeClr val="accent1"/>
                </a:solidFill>
                <a:latin typeface="Adobe Fan Heiti Std B" panose="020B0700000000000000" pitchFamily="34" charset="-128"/>
                <a:ea typeface="Adobe Fan Heiti Std B" panose="020B0700000000000000" pitchFamily="34" charset="-128"/>
                <a:cs typeface="Arial" panose="020B0604020202020204" pitchFamily="34" charset="0"/>
              </a:rPr>
              <a:t> at </a:t>
            </a:r>
            <a:r>
              <a:rPr lang="nb-NO" sz="3600" b="1" dirty="0" err="1" smtClean="0">
                <a:ln/>
                <a:solidFill>
                  <a:schemeClr val="accent1"/>
                </a:solidFill>
                <a:latin typeface="Adobe Fan Heiti Std B" panose="020B0700000000000000" pitchFamily="34" charset="-128"/>
                <a:ea typeface="Adobe Fan Heiti Std B" panose="020B0700000000000000" pitchFamily="34" charset="-128"/>
                <a:cs typeface="Arial" panose="020B0604020202020204" pitchFamily="34" charset="0"/>
              </a:rPr>
              <a:t>the</a:t>
            </a:r>
            <a:r>
              <a:rPr lang="nb-NO" sz="3600" b="1" dirty="0" smtClean="0">
                <a:ln/>
                <a:solidFill>
                  <a:schemeClr val="accent1"/>
                </a:solidFill>
                <a:latin typeface="Adobe Fan Heiti Std B" panose="020B0700000000000000" pitchFamily="34" charset="-128"/>
                <a:ea typeface="Adobe Fan Heiti Std B" panose="020B0700000000000000" pitchFamily="34" charset="-128"/>
                <a:cs typeface="Arial" panose="020B0604020202020204" pitchFamily="34" charset="0"/>
              </a:rPr>
              <a:t> end </a:t>
            </a:r>
            <a:r>
              <a:rPr lang="nb-NO" sz="3600" b="1" dirty="0" err="1" smtClean="0">
                <a:ln/>
                <a:solidFill>
                  <a:schemeClr val="accent1"/>
                </a:solidFill>
                <a:latin typeface="Adobe Fan Heiti Std B" panose="020B0700000000000000" pitchFamily="34" charset="-128"/>
                <a:ea typeface="Adobe Fan Heiti Std B" panose="020B0700000000000000" pitchFamily="34" charset="-128"/>
                <a:cs typeface="Arial" panose="020B0604020202020204" pitchFamily="34" charset="0"/>
              </a:rPr>
              <a:t>of</a:t>
            </a:r>
            <a:r>
              <a:rPr lang="nb-NO" sz="3600" b="1" dirty="0" smtClean="0">
                <a:ln/>
                <a:solidFill>
                  <a:schemeClr val="accent1"/>
                </a:solidFill>
                <a:latin typeface="Adobe Fan Heiti Std B" panose="020B0700000000000000" pitchFamily="34" charset="-128"/>
                <a:ea typeface="Adobe Fan Heiti Std B" panose="020B0700000000000000" pitchFamily="34" charset="-128"/>
                <a:cs typeface="Arial" panose="020B0604020202020204" pitchFamily="34" charset="0"/>
              </a:rPr>
              <a:t> </a:t>
            </a:r>
            <a:r>
              <a:rPr lang="nb-NO" sz="3600" b="1" dirty="0" err="1" smtClean="0">
                <a:ln/>
                <a:solidFill>
                  <a:schemeClr val="accent1"/>
                </a:solidFill>
                <a:latin typeface="Adobe Fan Heiti Std B" panose="020B0700000000000000" pitchFamily="34" charset="-128"/>
                <a:ea typeface="Adobe Fan Heiti Std B" panose="020B0700000000000000" pitchFamily="34" charset="-128"/>
                <a:cs typeface="Arial" panose="020B0604020202020204" pitchFamily="34" charset="0"/>
              </a:rPr>
              <a:t>this</a:t>
            </a:r>
            <a:r>
              <a:rPr lang="nb-NO" sz="3600" b="1" dirty="0" smtClean="0">
                <a:ln/>
                <a:solidFill>
                  <a:schemeClr val="accent1"/>
                </a:solidFill>
                <a:latin typeface="Adobe Fan Heiti Std B" panose="020B0700000000000000" pitchFamily="34" charset="-128"/>
                <a:ea typeface="Adobe Fan Heiti Std B" panose="020B0700000000000000" pitchFamily="34" charset="-128"/>
                <a:cs typeface="Arial" panose="020B0604020202020204" pitchFamily="34" charset="0"/>
              </a:rPr>
              <a:t> tunnel.</a:t>
            </a:r>
            <a:endParaRPr lang="nb-NO" sz="3600" b="1" dirty="0">
              <a:ln/>
              <a:solidFill>
                <a:schemeClr val="accent1"/>
              </a:solidFill>
              <a:latin typeface="Adobe Fan Heiti Std B" panose="020B0700000000000000" pitchFamily="34" charset="-128"/>
              <a:ea typeface="Adobe Fan Heiti Std B" panose="020B0700000000000000" pitchFamily="34" charset="-128"/>
              <a:cs typeface="Arial" panose="020B0604020202020204" pitchFamily="34" charset="0"/>
            </a:endParaRPr>
          </a:p>
        </p:txBody>
      </p:sp>
      <p:sp>
        <p:nvSpPr>
          <p:cNvPr id="119" name="Shape 119"/>
          <p:cNvSpPr txBox="1"/>
          <p:nvPr/>
        </p:nvSpPr>
        <p:spPr>
          <a:xfrm>
            <a:off x="6216830" y="5316822"/>
            <a:ext cx="6899165" cy="682800"/>
          </a:xfrm>
          <a:prstGeom prst="rect">
            <a:avLst/>
          </a:prstGeom>
          <a:noFill/>
          <a:ln>
            <a:noFill/>
          </a:ln>
        </p:spPr>
        <p:txBody>
          <a:bodyPr wrap="square" lIns="91425" tIns="91425" rIns="91425" bIns="91425" anchor="ctr" anchorCtr="0">
            <a:noAutofit/>
          </a:bodyPr>
          <a:lstStyle/>
          <a:p>
            <a:pPr lvl="0" algn="ctr" rtl="0">
              <a:spcBef>
                <a:spcPts val="0"/>
              </a:spcBef>
              <a:buNone/>
            </a:pPr>
            <a:r>
              <a:rPr lang="en-GB" sz="3000" dirty="0" smtClean="0">
                <a:solidFill>
                  <a:srgbClr val="C1EEFF"/>
                </a:solidFill>
              </a:rPr>
              <a:t>  </a:t>
            </a:r>
            <a:endParaRPr lang="en-GB" sz="3000" dirty="0">
              <a:solidFill>
                <a:srgbClr val="C1EEFF"/>
              </a:solidFill>
            </a:endParaRPr>
          </a:p>
        </p:txBody>
      </p:sp>
      <p:sp>
        <p:nvSpPr>
          <p:cNvPr id="2" name="TextBox 1">
            <a:extLst>
              <a:ext uri="{FF2B5EF4-FFF2-40B4-BE49-F238E27FC236}">
                <a16:creationId xmlns:a16="http://schemas.microsoft.com/office/drawing/2014/main" xmlns="" id="{8C0BBFEA-FCF6-A945-B0A0-DC0A81C05AB5}"/>
              </a:ext>
            </a:extLst>
          </p:cNvPr>
          <p:cNvSpPr txBox="1"/>
          <p:nvPr/>
        </p:nvSpPr>
        <p:spPr>
          <a:xfrm>
            <a:off x="399466" y="5298725"/>
            <a:ext cx="6882711" cy="584775"/>
          </a:xfrm>
          <a:prstGeom prst="rect">
            <a:avLst/>
          </a:prstGeom>
          <a:noFill/>
        </p:spPr>
        <p:txBody>
          <a:bodyPr wrap="square" rtlCol="0">
            <a:spAutoFit/>
          </a:bodyPr>
          <a:lstStyle/>
          <a:p>
            <a:r>
              <a:rPr lang="en-US" sz="3200" dirty="0" smtClean="0"/>
              <a:t>   </a:t>
            </a:r>
            <a:r>
              <a:rPr lang="en-US" sz="3200" dirty="0"/>
              <a:t>	</a:t>
            </a:r>
          </a:p>
        </p:txBody>
      </p:sp>
      <p:pic>
        <p:nvPicPr>
          <p:cNvPr id="4" name="Picture 3" descr="DSCN535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1113" y="379396"/>
            <a:ext cx="5375717" cy="5504104"/>
          </a:xfrm>
          <a:prstGeom prst="rect">
            <a:avLst/>
          </a:prstGeom>
        </p:spPr>
      </p:pic>
      <p:sp>
        <p:nvSpPr>
          <p:cNvPr id="3" name="TextBox 2"/>
          <p:cNvSpPr txBox="1"/>
          <p:nvPr/>
        </p:nvSpPr>
        <p:spPr>
          <a:xfrm>
            <a:off x="8091714" y="4263571"/>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420175089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1579" y="399219"/>
            <a:ext cx="9291215" cy="1049235"/>
          </a:xfrm>
        </p:spPr>
        <p:txBody>
          <a:bodyPr>
            <a:normAutofit/>
          </a:bodyPr>
          <a:lstStyle/>
          <a:p>
            <a:r>
              <a:rPr lang="en-US" dirty="0" smtClean="0"/>
              <a:t>  </a:t>
            </a:r>
            <a:endParaRPr lang="en-US" dirty="0"/>
          </a:p>
        </p:txBody>
      </p:sp>
      <p:sp>
        <p:nvSpPr>
          <p:cNvPr id="6" name="TextBox 5"/>
          <p:cNvSpPr txBox="1"/>
          <p:nvPr/>
        </p:nvSpPr>
        <p:spPr>
          <a:xfrm>
            <a:off x="-1" y="6402764"/>
            <a:ext cx="11582401" cy="369332"/>
          </a:xfrm>
          <a:prstGeom prst="rect">
            <a:avLst/>
          </a:prstGeom>
          <a:noFill/>
        </p:spPr>
        <p:txBody>
          <a:bodyPr wrap="square" rtlCol="0">
            <a:spAutoFit/>
          </a:bodyPr>
          <a:lstStyle/>
          <a:p>
            <a:r>
              <a:rPr lang="en-US" dirty="0"/>
              <a:t> </a:t>
            </a:r>
            <a:r>
              <a:rPr lang="en-US" dirty="0" smtClean="0"/>
              <a:t>    </a:t>
            </a:r>
            <a:endParaRPr lang="en-US" dirty="0"/>
          </a:p>
        </p:txBody>
      </p:sp>
      <p:sp>
        <p:nvSpPr>
          <p:cNvPr id="3" name="TextBox 2"/>
          <p:cNvSpPr txBox="1"/>
          <p:nvPr/>
        </p:nvSpPr>
        <p:spPr>
          <a:xfrm>
            <a:off x="5778500" y="2273300"/>
            <a:ext cx="184666" cy="369332"/>
          </a:xfrm>
          <a:prstGeom prst="rect">
            <a:avLst/>
          </a:prstGeom>
          <a:noFill/>
        </p:spPr>
        <p:txBody>
          <a:bodyPr wrap="none" rtlCol="0">
            <a:spAutoFit/>
          </a:bodyPr>
          <a:lstStyle/>
          <a:p>
            <a:endParaRPr lang="en-US" dirty="0"/>
          </a:p>
        </p:txBody>
      </p:sp>
      <p:sp>
        <p:nvSpPr>
          <p:cNvPr id="4" name="TextBox 3"/>
          <p:cNvSpPr txBox="1"/>
          <p:nvPr/>
        </p:nvSpPr>
        <p:spPr>
          <a:xfrm>
            <a:off x="6121400" y="2933700"/>
            <a:ext cx="184666" cy="369332"/>
          </a:xfrm>
          <a:prstGeom prst="rect">
            <a:avLst/>
          </a:prstGeom>
          <a:noFill/>
        </p:spPr>
        <p:txBody>
          <a:bodyPr wrap="none" rtlCol="0">
            <a:spAutoFit/>
          </a:bodyPr>
          <a:lstStyle/>
          <a:p>
            <a:endParaRPr lang="en-US" dirty="0"/>
          </a:p>
        </p:txBody>
      </p:sp>
      <p:pic>
        <p:nvPicPr>
          <p:cNvPr id="8" name="Picture 7" descr="Screen Shot 2020-09-21 at 10.56.3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972800" cy="6858000"/>
          </a:xfrm>
          <a:prstGeom prst="rect">
            <a:avLst/>
          </a:prstGeom>
        </p:spPr>
      </p:pic>
    </p:spTree>
    <p:extLst>
      <p:ext uri="{BB962C8B-B14F-4D97-AF65-F5344CB8AC3E}">
        <p14:creationId xmlns:p14="http://schemas.microsoft.com/office/powerpoint/2010/main" val="404393675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1579" y="399219"/>
            <a:ext cx="9291215" cy="1049235"/>
          </a:xfrm>
        </p:spPr>
        <p:txBody>
          <a:bodyPr>
            <a:normAutofit/>
          </a:bodyPr>
          <a:lstStyle/>
          <a:p>
            <a:r>
              <a:rPr lang="en-US" dirty="0" smtClean="0"/>
              <a:t>   </a:t>
            </a:r>
            <a:endParaRPr lang="en-US" dirty="0"/>
          </a:p>
        </p:txBody>
      </p:sp>
      <p:graphicFrame>
        <p:nvGraphicFramePr>
          <p:cNvPr id="5" name="Diagram 4"/>
          <p:cNvGraphicFramePr/>
          <p:nvPr>
            <p:extLst>
              <p:ext uri="{D42A27DB-BD31-4B8C-83A1-F6EECF244321}">
                <p14:modId xmlns:p14="http://schemas.microsoft.com/office/powerpoint/2010/main" val="1331332816"/>
              </p:ext>
            </p:extLst>
          </p:nvPr>
        </p:nvGraphicFramePr>
        <p:xfrm>
          <a:off x="1345976" y="1294742"/>
          <a:ext cx="9041252" cy="46820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p:cNvSpPr txBox="1"/>
          <p:nvPr/>
        </p:nvSpPr>
        <p:spPr>
          <a:xfrm>
            <a:off x="-1" y="6402764"/>
            <a:ext cx="11582401" cy="369332"/>
          </a:xfrm>
          <a:prstGeom prst="rect">
            <a:avLst/>
          </a:prstGeom>
          <a:noFill/>
        </p:spPr>
        <p:txBody>
          <a:bodyPr wrap="square" rtlCol="0">
            <a:spAutoFit/>
          </a:bodyPr>
          <a:lstStyle/>
          <a:p>
            <a:r>
              <a:rPr lang="en-US" dirty="0"/>
              <a:t> </a:t>
            </a:r>
            <a:r>
              <a:rPr lang="en-US" dirty="0" smtClean="0"/>
              <a:t>    </a:t>
            </a:r>
            <a:endParaRPr lang="en-US" dirty="0"/>
          </a:p>
        </p:txBody>
      </p:sp>
    </p:spTree>
    <p:extLst>
      <p:ext uri="{BB962C8B-B14F-4D97-AF65-F5344CB8AC3E}">
        <p14:creationId xmlns:p14="http://schemas.microsoft.com/office/powerpoint/2010/main" val="408131650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1579" y="399219"/>
            <a:ext cx="9291215" cy="1049235"/>
          </a:xfrm>
        </p:spPr>
        <p:txBody>
          <a:bodyPr>
            <a:normAutofit/>
          </a:bodyPr>
          <a:lstStyle/>
          <a:p>
            <a:r>
              <a:rPr lang="en-US" dirty="0" smtClean="0"/>
              <a:t>  </a:t>
            </a:r>
            <a:endParaRPr lang="en-US" dirty="0"/>
          </a:p>
        </p:txBody>
      </p:sp>
      <p:sp>
        <p:nvSpPr>
          <p:cNvPr id="6" name="TextBox 5"/>
          <p:cNvSpPr txBox="1"/>
          <p:nvPr/>
        </p:nvSpPr>
        <p:spPr>
          <a:xfrm>
            <a:off x="-1" y="6402764"/>
            <a:ext cx="11582401" cy="369332"/>
          </a:xfrm>
          <a:prstGeom prst="rect">
            <a:avLst/>
          </a:prstGeom>
          <a:noFill/>
        </p:spPr>
        <p:txBody>
          <a:bodyPr wrap="square" rtlCol="0">
            <a:spAutoFit/>
          </a:bodyPr>
          <a:lstStyle/>
          <a:p>
            <a:r>
              <a:rPr lang="en-US" dirty="0"/>
              <a:t> </a:t>
            </a:r>
            <a:r>
              <a:rPr lang="en-US" dirty="0" smtClean="0"/>
              <a:t>    </a:t>
            </a:r>
            <a:endParaRPr lang="en-US" dirty="0"/>
          </a:p>
        </p:txBody>
      </p:sp>
      <p:sp>
        <p:nvSpPr>
          <p:cNvPr id="3" name="TextBox 2"/>
          <p:cNvSpPr txBox="1"/>
          <p:nvPr/>
        </p:nvSpPr>
        <p:spPr>
          <a:xfrm>
            <a:off x="5778500" y="2273300"/>
            <a:ext cx="184666" cy="369332"/>
          </a:xfrm>
          <a:prstGeom prst="rect">
            <a:avLst/>
          </a:prstGeom>
          <a:noFill/>
        </p:spPr>
        <p:txBody>
          <a:bodyPr wrap="none" rtlCol="0">
            <a:spAutoFit/>
          </a:bodyPr>
          <a:lstStyle/>
          <a:p>
            <a:endParaRPr lang="en-US" dirty="0"/>
          </a:p>
        </p:txBody>
      </p:sp>
      <p:sp>
        <p:nvSpPr>
          <p:cNvPr id="4" name="TextBox 3"/>
          <p:cNvSpPr txBox="1"/>
          <p:nvPr/>
        </p:nvSpPr>
        <p:spPr>
          <a:xfrm>
            <a:off x="6121400" y="2933700"/>
            <a:ext cx="184666" cy="369332"/>
          </a:xfrm>
          <a:prstGeom prst="rect">
            <a:avLst/>
          </a:prstGeom>
          <a:noFill/>
        </p:spPr>
        <p:txBody>
          <a:bodyPr wrap="none" rtlCol="0">
            <a:spAutoFit/>
          </a:bodyPr>
          <a:lstStyle/>
          <a:p>
            <a:endParaRPr lang="en-US" dirty="0"/>
          </a:p>
        </p:txBody>
      </p:sp>
      <p:pic>
        <p:nvPicPr>
          <p:cNvPr id="7" name="Picture 6" descr="Screen Shot 2020-09-18 at 12.13.3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0"/>
            <a:ext cx="10972800" cy="6083300"/>
          </a:xfrm>
          <a:prstGeom prst="rect">
            <a:avLst/>
          </a:prstGeom>
        </p:spPr>
      </p:pic>
    </p:spTree>
    <p:extLst>
      <p:ext uri="{BB962C8B-B14F-4D97-AF65-F5344CB8AC3E}">
        <p14:creationId xmlns:p14="http://schemas.microsoft.com/office/powerpoint/2010/main" val="183976290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1579" y="399219"/>
            <a:ext cx="9291215" cy="1049235"/>
          </a:xfrm>
        </p:spPr>
        <p:txBody>
          <a:bodyPr>
            <a:normAutofit/>
          </a:bodyPr>
          <a:lstStyle/>
          <a:p>
            <a:r>
              <a:rPr lang="en-US" dirty="0" smtClean="0"/>
              <a:t>  </a:t>
            </a:r>
            <a:endParaRPr lang="en-US" dirty="0"/>
          </a:p>
        </p:txBody>
      </p:sp>
      <p:graphicFrame>
        <p:nvGraphicFramePr>
          <p:cNvPr id="5" name="Diagram 4"/>
          <p:cNvGraphicFramePr/>
          <p:nvPr>
            <p:extLst>
              <p:ext uri="{D42A27DB-BD31-4B8C-83A1-F6EECF244321}">
                <p14:modId xmlns:p14="http://schemas.microsoft.com/office/powerpoint/2010/main" val="1834727562"/>
              </p:ext>
            </p:extLst>
          </p:nvPr>
        </p:nvGraphicFramePr>
        <p:xfrm>
          <a:off x="1345976" y="1294742"/>
          <a:ext cx="9041252" cy="46820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p:cNvSpPr txBox="1"/>
          <p:nvPr/>
        </p:nvSpPr>
        <p:spPr>
          <a:xfrm>
            <a:off x="-1" y="6402764"/>
            <a:ext cx="11582401" cy="369332"/>
          </a:xfrm>
          <a:prstGeom prst="rect">
            <a:avLst/>
          </a:prstGeom>
          <a:noFill/>
        </p:spPr>
        <p:txBody>
          <a:bodyPr wrap="square" rtlCol="0">
            <a:spAutoFit/>
          </a:bodyPr>
          <a:lstStyle/>
          <a:p>
            <a:r>
              <a:rPr lang="en-US" dirty="0"/>
              <a:t> </a:t>
            </a:r>
            <a:r>
              <a:rPr lang="en-US" dirty="0" smtClean="0"/>
              <a:t>    </a:t>
            </a:r>
            <a:endParaRPr lang="en-US" dirty="0"/>
          </a:p>
        </p:txBody>
      </p:sp>
    </p:spTree>
    <p:extLst>
      <p:ext uri="{BB962C8B-B14F-4D97-AF65-F5344CB8AC3E}">
        <p14:creationId xmlns:p14="http://schemas.microsoft.com/office/powerpoint/2010/main" val="139394138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a:xfrm>
            <a:off x="3709193" y="329307"/>
            <a:ext cx="5626774" cy="309201"/>
          </a:xfrm>
        </p:spPr>
        <p:txBody>
          <a:bodyPr/>
          <a:lstStyle/>
          <a:p>
            <a:r>
              <a:rPr lang="en-US" dirty="0" smtClean="0"/>
              <a:t> </a:t>
            </a:r>
            <a:r>
              <a:rPr lang="en-US" sz="3200" dirty="0" smtClean="0"/>
              <a:t>  </a:t>
            </a:r>
            <a:r>
              <a:rPr lang="en-US" sz="3200" dirty="0" smtClean="0">
                <a:solidFill>
                  <a:schemeClr val="accent2">
                    <a:lumMod val="40000"/>
                    <a:lumOff val="60000"/>
                  </a:schemeClr>
                </a:solidFill>
              </a:rPr>
              <a:t>The CHENINE Charter</a:t>
            </a:r>
            <a:endParaRPr lang="en-US" sz="3200" dirty="0">
              <a:solidFill>
                <a:schemeClr val="accent2">
                  <a:lumMod val="40000"/>
                  <a:lumOff val="60000"/>
                </a:schemeClr>
              </a:solidFill>
            </a:endParaRPr>
          </a:p>
        </p:txBody>
      </p:sp>
      <p:sp>
        <p:nvSpPr>
          <p:cNvPr id="4" name="Footer Placeholder 3"/>
          <p:cNvSpPr>
            <a:spLocks noGrp="1"/>
          </p:cNvSpPr>
          <p:nvPr>
            <p:ph type="ftr" sz="quarter" idx="12"/>
          </p:nvPr>
        </p:nvSpPr>
        <p:spPr>
          <a:xfrm>
            <a:off x="5012267" y="6356351"/>
            <a:ext cx="6570133" cy="365125"/>
          </a:xfrm>
        </p:spPr>
        <p:txBody>
          <a:bodyPr/>
          <a:lstStyle/>
          <a:p>
            <a:r>
              <a:rPr lang="en-US" sz="1800" dirty="0" smtClean="0">
                <a:solidFill>
                  <a:schemeClr val="tx1"/>
                </a:solidFill>
              </a:rPr>
              <a:t>   </a:t>
            </a:r>
            <a:endParaRPr lang="en-US" sz="1800" dirty="0">
              <a:solidFill>
                <a:schemeClr val="tx1"/>
              </a:solidFill>
            </a:endParaRPr>
          </a:p>
        </p:txBody>
      </p:sp>
      <p:sp>
        <p:nvSpPr>
          <p:cNvPr id="6" name="TextBox 5"/>
          <p:cNvSpPr txBox="1"/>
          <p:nvPr/>
        </p:nvSpPr>
        <p:spPr>
          <a:xfrm>
            <a:off x="9195965" y="638508"/>
            <a:ext cx="3115564" cy="954107"/>
          </a:xfrm>
          <a:prstGeom prst="rect">
            <a:avLst/>
          </a:prstGeom>
          <a:noFill/>
        </p:spPr>
        <p:txBody>
          <a:bodyPr wrap="square" rtlCol="0">
            <a:spAutoFit/>
          </a:bodyPr>
          <a:lstStyle/>
          <a:p>
            <a:endParaRPr lang="en-US" sz="2800" dirty="0"/>
          </a:p>
          <a:p>
            <a:endParaRPr lang="en-US" sz="2800" dirty="0" smtClean="0"/>
          </a:p>
        </p:txBody>
      </p:sp>
      <p:sp>
        <p:nvSpPr>
          <p:cNvPr id="9" name="TextBox 8"/>
          <p:cNvSpPr txBox="1"/>
          <p:nvPr/>
        </p:nvSpPr>
        <p:spPr>
          <a:xfrm>
            <a:off x="224119" y="1016000"/>
            <a:ext cx="5699850" cy="4431983"/>
          </a:xfrm>
          <a:prstGeom prst="rect">
            <a:avLst/>
          </a:prstGeom>
          <a:noFill/>
        </p:spPr>
        <p:txBody>
          <a:bodyPr wrap="square" rtlCol="0">
            <a:spAutoFit/>
          </a:bodyPr>
          <a:lstStyle/>
          <a:p>
            <a:endParaRPr lang="en-US" sz="2400" dirty="0">
              <a:solidFill>
                <a:schemeClr val="accent2">
                  <a:lumMod val="40000"/>
                  <a:lumOff val="60000"/>
                </a:schemeClr>
              </a:solidFill>
            </a:endParaRPr>
          </a:p>
          <a:p>
            <a:pPr marL="342900" indent="-342900">
              <a:buAutoNum type="arabicPeriod"/>
            </a:pPr>
            <a:r>
              <a:rPr lang="en-US" sz="2400" dirty="0" smtClean="0">
                <a:solidFill>
                  <a:schemeClr val="accent2">
                    <a:lumMod val="40000"/>
                    <a:lumOff val="60000"/>
                  </a:schemeClr>
                </a:solidFill>
              </a:rPr>
              <a:t>The Primacy of Physical Schools &amp; Teaching</a:t>
            </a:r>
          </a:p>
          <a:p>
            <a:pPr marL="342900" indent="-342900">
              <a:buAutoNum type="arabicPeriod"/>
            </a:pPr>
            <a:endParaRPr lang="en-US" sz="2400" dirty="0">
              <a:solidFill>
                <a:schemeClr val="accent2">
                  <a:lumMod val="40000"/>
                  <a:lumOff val="60000"/>
                </a:schemeClr>
              </a:solidFill>
            </a:endParaRPr>
          </a:p>
          <a:p>
            <a:pPr marL="342900" indent="-342900">
              <a:buAutoNum type="arabicPeriod" startAt="2"/>
            </a:pPr>
            <a:r>
              <a:rPr lang="en-US" sz="2400" dirty="0" smtClean="0">
                <a:solidFill>
                  <a:schemeClr val="accent2">
                    <a:lumMod val="40000"/>
                    <a:lumOff val="60000"/>
                  </a:schemeClr>
                </a:solidFill>
              </a:rPr>
              <a:t>Enhancing Good Teaching</a:t>
            </a:r>
          </a:p>
          <a:p>
            <a:pPr marL="342900" indent="-342900">
              <a:buAutoNum type="arabicPeriod" startAt="2"/>
            </a:pPr>
            <a:endParaRPr lang="en-US" sz="2400" dirty="0">
              <a:solidFill>
                <a:schemeClr val="accent2">
                  <a:lumMod val="40000"/>
                  <a:lumOff val="60000"/>
                </a:schemeClr>
              </a:solidFill>
            </a:endParaRPr>
          </a:p>
          <a:p>
            <a:pPr marL="342900" indent="-342900">
              <a:buAutoNum type="arabicPeriod" startAt="3"/>
            </a:pPr>
            <a:r>
              <a:rPr lang="en-US" sz="2400" dirty="0" smtClean="0">
                <a:solidFill>
                  <a:schemeClr val="accent2">
                    <a:lumMod val="40000"/>
                    <a:lumOff val="60000"/>
                  </a:schemeClr>
                </a:solidFill>
              </a:rPr>
              <a:t>Universal Public Access</a:t>
            </a:r>
          </a:p>
          <a:p>
            <a:pPr marL="342900" indent="-342900">
              <a:buAutoNum type="arabicPeriod" startAt="3"/>
            </a:pPr>
            <a:endParaRPr lang="en-US" sz="2400" dirty="0">
              <a:solidFill>
                <a:schemeClr val="accent2">
                  <a:lumMod val="40000"/>
                  <a:lumOff val="60000"/>
                </a:schemeClr>
              </a:solidFill>
            </a:endParaRPr>
          </a:p>
          <a:p>
            <a:pPr marL="342900" indent="-342900">
              <a:buAutoNum type="arabicPeriod" startAt="4"/>
            </a:pPr>
            <a:r>
              <a:rPr lang="en-US" sz="2400" dirty="0" smtClean="0">
                <a:solidFill>
                  <a:schemeClr val="accent2">
                    <a:lumMod val="40000"/>
                    <a:lumOff val="60000"/>
                  </a:schemeClr>
                </a:solidFill>
              </a:rPr>
              <a:t>Unique Value Proposition</a:t>
            </a:r>
          </a:p>
          <a:p>
            <a:pPr marL="342900" indent="-342900">
              <a:buAutoNum type="arabicPeriod" startAt="4"/>
            </a:pPr>
            <a:endParaRPr lang="en-US" sz="2400" dirty="0">
              <a:solidFill>
                <a:schemeClr val="accent2">
                  <a:lumMod val="40000"/>
                  <a:lumOff val="60000"/>
                </a:schemeClr>
              </a:solidFill>
            </a:endParaRPr>
          </a:p>
          <a:p>
            <a:pPr marL="342900" indent="-342900">
              <a:buAutoNum type="arabicPeriod" startAt="5"/>
            </a:pPr>
            <a:r>
              <a:rPr lang="en-US" sz="2400" dirty="0" smtClean="0">
                <a:solidFill>
                  <a:schemeClr val="accent2">
                    <a:lumMod val="40000"/>
                    <a:lumOff val="60000"/>
                  </a:schemeClr>
                </a:solidFill>
              </a:rPr>
              <a:t>Disciplined Innovation</a:t>
            </a:r>
          </a:p>
          <a:p>
            <a:pPr marL="342900" indent="-342900">
              <a:buAutoNum type="arabicPeriod" startAt="5"/>
            </a:pPr>
            <a:endParaRPr lang="en-US" dirty="0">
              <a:solidFill>
                <a:schemeClr val="accent2">
                  <a:lumMod val="40000"/>
                  <a:lumOff val="60000"/>
                </a:schemeClr>
              </a:solidFill>
            </a:endParaRPr>
          </a:p>
        </p:txBody>
      </p:sp>
      <p:sp>
        <p:nvSpPr>
          <p:cNvPr id="8" name="TextBox 7"/>
          <p:cNvSpPr txBox="1"/>
          <p:nvPr/>
        </p:nvSpPr>
        <p:spPr>
          <a:xfrm>
            <a:off x="5739303" y="2829201"/>
            <a:ext cx="184666" cy="369332"/>
          </a:xfrm>
          <a:prstGeom prst="rect">
            <a:avLst/>
          </a:prstGeom>
          <a:noFill/>
        </p:spPr>
        <p:txBody>
          <a:bodyPr wrap="none" rtlCol="0">
            <a:spAutoFit/>
          </a:bodyPr>
          <a:lstStyle/>
          <a:p>
            <a:endParaRPr lang="en-US" dirty="0"/>
          </a:p>
        </p:txBody>
      </p:sp>
      <p:sp>
        <p:nvSpPr>
          <p:cNvPr id="10" name="TextBox 9"/>
          <p:cNvSpPr txBox="1"/>
          <p:nvPr/>
        </p:nvSpPr>
        <p:spPr>
          <a:xfrm>
            <a:off x="6367178" y="1398039"/>
            <a:ext cx="3954929" cy="3785652"/>
          </a:xfrm>
          <a:prstGeom prst="rect">
            <a:avLst/>
          </a:prstGeom>
          <a:noFill/>
        </p:spPr>
        <p:txBody>
          <a:bodyPr wrap="none" rtlCol="0">
            <a:spAutoFit/>
          </a:bodyPr>
          <a:lstStyle/>
          <a:p>
            <a:pPr marL="342900" indent="-342900">
              <a:buAutoNum type="arabicPeriod" startAt="6"/>
            </a:pPr>
            <a:r>
              <a:rPr lang="en-US" sz="2400" dirty="0">
                <a:solidFill>
                  <a:schemeClr val="accent2">
                    <a:lumMod val="40000"/>
                    <a:lumOff val="60000"/>
                  </a:schemeClr>
                </a:solidFill>
              </a:rPr>
              <a:t>Risk Reduction</a:t>
            </a:r>
          </a:p>
          <a:p>
            <a:pPr marL="342900" indent="-342900">
              <a:buAutoNum type="arabicPeriod" startAt="6"/>
            </a:pPr>
            <a:endParaRPr lang="en-US" sz="2400" dirty="0">
              <a:solidFill>
                <a:schemeClr val="accent2">
                  <a:lumMod val="40000"/>
                  <a:lumOff val="60000"/>
                </a:schemeClr>
              </a:solidFill>
            </a:endParaRPr>
          </a:p>
          <a:p>
            <a:pPr marL="342900" indent="-342900">
              <a:buAutoNum type="arabicPeriod" startAt="7"/>
            </a:pPr>
            <a:r>
              <a:rPr lang="en-US" sz="2400" dirty="0">
                <a:solidFill>
                  <a:schemeClr val="accent2">
                    <a:lumMod val="40000"/>
                    <a:lumOff val="60000"/>
                  </a:schemeClr>
                </a:solidFill>
              </a:rPr>
              <a:t>Inclusive Design</a:t>
            </a:r>
          </a:p>
          <a:p>
            <a:pPr marL="342900" indent="-342900">
              <a:buAutoNum type="arabicPeriod" startAt="7"/>
            </a:pPr>
            <a:endParaRPr lang="en-US" sz="2400" dirty="0">
              <a:solidFill>
                <a:schemeClr val="accent2">
                  <a:lumMod val="40000"/>
                  <a:lumOff val="60000"/>
                </a:schemeClr>
              </a:solidFill>
            </a:endParaRPr>
          </a:p>
          <a:p>
            <a:pPr marL="342900" indent="-342900">
              <a:buAutoNum type="arabicPeriod" startAt="7"/>
            </a:pPr>
            <a:r>
              <a:rPr lang="en-US" sz="2400" dirty="0">
                <a:solidFill>
                  <a:schemeClr val="accent2">
                    <a:lumMod val="40000"/>
                    <a:lumOff val="60000"/>
                  </a:schemeClr>
                </a:solidFill>
              </a:rPr>
              <a:t>Teacher Professionalism</a:t>
            </a:r>
          </a:p>
          <a:p>
            <a:endParaRPr lang="en-US" sz="2400" dirty="0">
              <a:solidFill>
                <a:schemeClr val="accent2">
                  <a:lumMod val="40000"/>
                  <a:lumOff val="60000"/>
                </a:schemeClr>
              </a:solidFill>
            </a:endParaRPr>
          </a:p>
          <a:p>
            <a:r>
              <a:rPr lang="en-US" sz="2400" dirty="0">
                <a:solidFill>
                  <a:schemeClr val="accent2">
                    <a:lumMod val="40000"/>
                    <a:lumOff val="60000"/>
                  </a:schemeClr>
                </a:solidFill>
              </a:rPr>
              <a:t>9.   Public Responsibility</a:t>
            </a:r>
          </a:p>
          <a:p>
            <a:pPr marL="342900" indent="-342900">
              <a:buAutoNum type="arabicPeriod" startAt="8"/>
            </a:pPr>
            <a:endParaRPr lang="en-US" sz="2400" dirty="0">
              <a:solidFill>
                <a:schemeClr val="accent2">
                  <a:lumMod val="40000"/>
                  <a:lumOff val="60000"/>
                </a:schemeClr>
              </a:solidFill>
            </a:endParaRPr>
          </a:p>
          <a:p>
            <a:r>
              <a:rPr lang="en-US" sz="2400" dirty="0">
                <a:solidFill>
                  <a:schemeClr val="accent2">
                    <a:lumMod val="40000"/>
                    <a:lumOff val="60000"/>
                  </a:schemeClr>
                </a:solidFill>
              </a:rPr>
              <a:t>10.  Social Benefit  </a:t>
            </a:r>
          </a:p>
          <a:p>
            <a:endParaRPr lang="en-US" sz="2400" dirty="0"/>
          </a:p>
        </p:txBody>
      </p:sp>
    </p:spTree>
    <p:extLst>
      <p:ext uri="{BB962C8B-B14F-4D97-AF65-F5344CB8AC3E}">
        <p14:creationId xmlns:p14="http://schemas.microsoft.com/office/powerpoint/2010/main" val="2136985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639762"/>
          </a:xfrm>
        </p:spPr>
        <p:txBody>
          <a:bodyPr>
            <a:normAutofit/>
          </a:bodyPr>
          <a:lstStyle/>
          <a:p>
            <a:pPr>
              <a:defRPr/>
            </a:pPr>
            <a:r>
              <a:rPr dirty="0"/>
              <a:t>     </a:t>
            </a:r>
          </a:p>
        </p:txBody>
      </p:sp>
      <p:sp>
        <p:nvSpPr>
          <p:cNvPr id="139266" name="TextBox 4"/>
          <p:cNvSpPr txBox="1">
            <a:spLocks noChangeArrowheads="1"/>
          </p:cNvSpPr>
          <p:nvPr/>
        </p:nvSpPr>
        <p:spPr bwMode="auto">
          <a:xfrm>
            <a:off x="711200" y="2209800"/>
            <a:ext cx="6197600" cy="3847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800" dirty="0"/>
              <a:t>Broad Excellence</a:t>
            </a:r>
          </a:p>
          <a:p>
            <a:pPr eaLnBrk="1" hangingPunct="1"/>
            <a:endParaRPr lang="en-US" sz="2800" dirty="0"/>
          </a:p>
          <a:p>
            <a:pPr eaLnBrk="1" hangingPunct="1"/>
            <a:r>
              <a:rPr lang="en-US" sz="2800" dirty="0"/>
              <a:t>Equity</a:t>
            </a:r>
          </a:p>
          <a:p>
            <a:pPr eaLnBrk="1" hangingPunct="1"/>
            <a:endParaRPr lang="en-US" sz="2800" dirty="0"/>
          </a:p>
          <a:p>
            <a:pPr eaLnBrk="1" hangingPunct="1"/>
            <a:r>
              <a:rPr lang="en-US" sz="2800" dirty="0"/>
              <a:t>Wellbeing</a:t>
            </a:r>
          </a:p>
          <a:p>
            <a:pPr eaLnBrk="1" hangingPunct="1"/>
            <a:endParaRPr lang="en-US" sz="2800" dirty="0"/>
          </a:p>
          <a:p>
            <a:pPr eaLnBrk="1" hangingPunct="1"/>
            <a:r>
              <a:rPr lang="en-US" sz="2800" dirty="0"/>
              <a:t>Public Confidence</a:t>
            </a:r>
          </a:p>
          <a:p>
            <a:pPr eaLnBrk="1" hangingPunct="1"/>
            <a:endParaRPr lang="en-US" dirty="0"/>
          </a:p>
          <a:p>
            <a:pPr eaLnBrk="1" hangingPunct="1"/>
            <a:endParaRPr lang="en-US" dirty="0"/>
          </a:p>
        </p:txBody>
      </p:sp>
      <p:pic>
        <p:nvPicPr>
          <p:cNvPr id="13926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6486" y="-723900"/>
            <a:ext cx="5695744" cy="6852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xmlns="" id="{C5E59500-7099-BB40-8C11-937F9CFF5863}"/>
              </a:ext>
            </a:extLst>
          </p:cNvPr>
          <p:cNvSpPr txBox="1"/>
          <p:nvPr/>
        </p:nvSpPr>
        <p:spPr>
          <a:xfrm>
            <a:off x="946640" y="777270"/>
            <a:ext cx="2582458" cy="523220"/>
          </a:xfrm>
          <a:prstGeom prst="rect">
            <a:avLst/>
          </a:prstGeom>
          <a:noFill/>
        </p:spPr>
        <p:txBody>
          <a:bodyPr wrap="none" rtlCol="0">
            <a:spAutoFit/>
          </a:bodyPr>
          <a:lstStyle/>
          <a:p>
            <a:r>
              <a:rPr lang="en-US" sz="2800" dirty="0" smtClean="0"/>
              <a:t>Ontario (</a:t>
            </a:r>
            <a:r>
              <a:rPr lang="en-US" sz="2800" dirty="0"/>
              <a:t>2014)</a:t>
            </a:r>
          </a:p>
        </p:txBody>
      </p:sp>
    </p:spTree>
    <p:extLst>
      <p:ext uri="{BB962C8B-B14F-4D97-AF65-F5344CB8AC3E}">
        <p14:creationId xmlns:p14="http://schemas.microsoft.com/office/powerpoint/2010/main" val="167512639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Shape 215"/>
          <p:cNvSpPr txBox="1"/>
          <p:nvPr/>
        </p:nvSpPr>
        <p:spPr>
          <a:xfrm>
            <a:off x="180067" y="1640628"/>
            <a:ext cx="11885200" cy="5019838"/>
          </a:xfrm>
          <a:prstGeom prst="rect">
            <a:avLst/>
          </a:prstGeom>
          <a:noFill/>
          <a:ln>
            <a:noFill/>
          </a:ln>
        </p:spPr>
        <p:txBody>
          <a:bodyPr lIns="121897" tIns="121897" rIns="121897" bIns="121897" anchor="t" anchorCtr="0">
            <a:noAutofit/>
          </a:bodyPr>
          <a:lstStyle/>
          <a:p>
            <a:pPr algn="ctr"/>
            <a:r>
              <a:rPr lang="en" sz="5400" b="1" dirty="0">
                <a:solidFill>
                  <a:srgbClr val="FB8C29"/>
                </a:solidFill>
              </a:rPr>
              <a:t>Leading </a:t>
            </a:r>
            <a:r>
              <a:rPr lang="en" sz="5400" b="1" dirty="0"/>
              <a:t>FROM</a:t>
            </a:r>
            <a:r>
              <a:rPr lang="en" sz="5400" b="1" dirty="0">
                <a:solidFill>
                  <a:srgbClr val="FB8C29"/>
                </a:solidFill>
              </a:rPr>
              <a:t> the Middle</a:t>
            </a:r>
          </a:p>
          <a:p>
            <a:pPr algn="ctr"/>
            <a:r>
              <a:rPr lang="en" sz="5400" b="1" dirty="0">
                <a:solidFill>
                  <a:srgbClr val="FB8C29"/>
                </a:solidFill>
              </a:rPr>
              <a:t>≠</a:t>
            </a:r>
          </a:p>
          <a:p>
            <a:pPr algn="ctr"/>
            <a:r>
              <a:rPr lang="en" sz="5400" b="1" dirty="0">
                <a:solidFill>
                  <a:srgbClr val="FB8C29"/>
                </a:solidFill>
              </a:rPr>
              <a:t>Leading </a:t>
            </a:r>
            <a:r>
              <a:rPr lang="en" sz="5400" b="1" dirty="0">
                <a:solidFill>
                  <a:srgbClr val="FFFFFF"/>
                </a:solidFill>
              </a:rPr>
              <a:t>IN</a:t>
            </a:r>
            <a:r>
              <a:rPr lang="en" sz="5400" b="1" dirty="0">
                <a:solidFill>
                  <a:srgbClr val="FB8C29"/>
                </a:solidFill>
              </a:rPr>
              <a:t> the Middle</a:t>
            </a:r>
          </a:p>
          <a:p>
            <a:endParaRPr sz="5900" b="1" dirty="0">
              <a:solidFill>
                <a:srgbClr val="FFFFFF"/>
              </a:solidFill>
            </a:endParaRPr>
          </a:p>
        </p:txBody>
      </p:sp>
    </p:spTree>
    <p:extLst>
      <p:ext uri="{BB962C8B-B14F-4D97-AF65-F5344CB8AC3E}">
        <p14:creationId xmlns:p14="http://schemas.microsoft.com/office/powerpoint/2010/main" val="123469719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xmlns="" id="{3A5F8ADB-494C-F048-AE1C-DFA4CA7191C0}"/>
              </a:ext>
            </a:extLst>
          </p:cNvPr>
          <p:cNvGraphicFramePr>
            <a:graphicFrameLocks noGrp="1"/>
          </p:cNvGraphicFramePr>
          <p:nvPr>
            <p:extLst>
              <p:ext uri="{D42A27DB-BD31-4B8C-83A1-F6EECF244321}">
                <p14:modId xmlns:p14="http://schemas.microsoft.com/office/powerpoint/2010/main" val="2866090651"/>
              </p:ext>
            </p:extLst>
          </p:nvPr>
        </p:nvGraphicFramePr>
        <p:xfrm>
          <a:off x="3469050" y="440531"/>
          <a:ext cx="5090160" cy="5330614"/>
        </p:xfrm>
        <a:graphic>
          <a:graphicData uri="http://schemas.openxmlformats.org/drawingml/2006/table">
            <a:tbl>
              <a:tblPr firstRow="1" bandRow="1"/>
              <a:tblGrid>
                <a:gridCol w="5090160">
                  <a:extLst>
                    <a:ext uri="{9D8B030D-6E8A-4147-A177-3AD203B41FA5}">
                      <a16:colId xmlns:a16="http://schemas.microsoft.com/office/drawing/2014/main" xmlns="" val="2760695011"/>
                    </a:ext>
                  </a:extLst>
                </a:gridCol>
              </a:tblGrid>
              <a:tr h="849055">
                <a:tc>
                  <a:txBody>
                    <a:bodyPr/>
                    <a:lstStyle/>
                    <a:p>
                      <a:pPr algn="ctr"/>
                      <a:r>
                        <a:rPr lang="en-US" sz="3500" baseline="0" dirty="0">
                          <a:solidFill>
                            <a:srgbClr val="FFC000"/>
                          </a:solidFill>
                        </a:rPr>
                        <a:t>Leading </a:t>
                      </a:r>
                      <a:r>
                        <a:rPr lang="en-US" sz="3500" baseline="0" dirty="0">
                          <a:solidFill>
                            <a:schemeClr val="tx1"/>
                          </a:solidFill>
                        </a:rPr>
                        <a:t>in</a:t>
                      </a:r>
                      <a:r>
                        <a:rPr lang="en-US" sz="3500" baseline="0" dirty="0">
                          <a:solidFill>
                            <a:srgbClr val="FFC000"/>
                          </a:solidFill>
                        </a:rPr>
                        <a:t> the Middle</a:t>
                      </a:r>
                    </a:p>
                  </a:txBody>
                  <a:tcPr/>
                </a:tc>
                <a:extLst>
                  <a:ext uri="{0D108BD9-81ED-4DB2-BD59-A6C34878D82A}">
                    <a16:rowId xmlns:a16="http://schemas.microsoft.com/office/drawing/2014/main" xmlns="" val="2982195146"/>
                  </a:ext>
                </a:extLst>
              </a:tr>
              <a:tr h="849055">
                <a:tc>
                  <a:txBody>
                    <a:bodyPr/>
                    <a:lstStyle/>
                    <a:p>
                      <a:pPr marR="0" algn="l" rtl="0" fontAlgn="t">
                        <a:spcBef>
                          <a:spcPts val="0"/>
                        </a:spcBef>
                        <a:spcAft>
                          <a:spcPts val="0"/>
                        </a:spcAft>
                      </a:pPr>
                      <a:r>
                        <a:rPr lang="en-US" sz="2900" b="0" i="0" u="none" strike="noStrike" baseline="0">
                          <a:solidFill>
                            <a:srgbClr val="FFFFFF"/>
                          </a:solidFill>
                          <a:effectLst/>
                          <a:latin typeface="Arial" panose="020B0604020202020204" pitchFamily="34" charset="0"/>
                          <a:ea typeface="Arial" panose="020B0604020202020204" pitchFamily="34" charset="0"/>
                          <a:cs typeface="Arial" panose="020B0604020202020204" pitchFamily="34" charset="0"/>
                        </a:rPr>
                        <a:t>Level, Layer, or Tier</a:t>
                      </a:r>
                      <a:endParaRPr lang="en-US" sz="1800" b="0" i="0" u="none" strike="noStrike">
                        <a:effectLst/>
                        <a:latin typeface="Arial" panose="020B0604020202020204" pitchFamily="34" charset="0"/>
                      </a:endParaRPr>
                    </a:p>
                  </a:txBody>
                  <a:tcPr/>
                </a:tc>
                <a:extLst>
                  <a:ext uri="{0D108BD9-81ED-4DB2-BD59-A6C34878D82A}">
                    <a16:rowId xmlns:a16="http://schemas.microsoft.com/office/drawing/2014/main" xmlns="" val="3674028318"/>
                  </a:ext>
                </a:extLst>
              </a:tr>
              <a:tr h="1085339">
                <a:tc>
                  <a:txBody>
                    <a:bodyPr/>
                    <a:lstStyle/>
                    <a:p>
                      <a:pPr marR="0" algn="l" rtl="0" fontAlgn="t">
                        <a:spcBef>
                          <a:spcPts val="0"/>
                        </a:spcBef>
                        <a:spcAft>
                          <a:spcPts val="0"/>
                        </a:spcAft>
                      </a:pPr>
                      <a:r>
                        <a:rPr lang="en-US" sz="2900" b="0" i="0" u="none" strike="noStrike" baseline="0" dirty="0">
                          <a:solidFill>
                            <a:srgbClr val="FFFFFF"/>
                          </a:solidFill>
                          <a:effectLst/>
                          <a:latin typeface="Arial" panose="020B0604020202020204" pitchFamily="34" charset="0"/>
                          <a:ea typeface="Arial" panose="020B0604020202020204" pitchFamily="34" charset="0"/>
                          <a:cs typeface="Arial" panose="020B0604020202020204" pitchFamily="34" charset="0"/>
                        </a:rPr>
                        <a:t>Improving Performance</a:t>
                      </a:r>
                      <a:endParaRPr lang="en-US" sz="1800" b="0" i="0" u="none" strike="noStrike" dirty="0">
                        <a:effectLst/>
                        <a:latin typeface="Arial" panose="020B0604020202020204" pitchFamily="34" charset="0"/>
                      </a:endParaRPr>
                    </a:p>
                  </a:txBody>
                  <a:tcPr/>
                </a:tc>
                <a:extLst>
                  <a:ext uri="{0D108BD9-81ED-4DB2-BD59-A6C34878D82A}">
                    <a16:rowId xmlns:a16="http://schemas.microsoft.com/office/drawing/2014/main" xmlns="" val="79062268"/>
                  </a:ext>
                </a:extLst>
              </a:tr>
              <a:tr h="849055">
                <a:tc>
                  <a:txBody>
                    <a:bodyPr/>
                    <a:lstStyle/>
                    <a:p>
                      <a:pPr marR="0" algn="l" rtl="0" fontAlgn="t">
                        <a:spcBef>
                          <a:spcPts val="0"/>
                        </a:spcBef>
                        <a:spcAft>
                          <a:spcPts val="0"/>
                        </a:spcAft>
                      </a:pPr>
                      <a:r>
                        <a:rPr lang="en-US" sz="2900" b="0" i="0" u="none" strike="noStrike" baseline="0">
                          <a:solidFill>
                            <a:srgbClr val="FFFFFF"/>
                          </a:solidFill>
                          <a:effectLst/>
                          <a:latin typeface="Arial" panose="020B0604020202020204" pitchFamily="34" charset="0"/>
                          <a:ea typeface="Arial" panose="020B0604020202020204" pitchFamily="34" charset="0"/>
                          <a:cs typeface="Arial" panose="020B0604020202020204" pitchFamily="34" charset="0"/>
                        </a:rPr>
                        <a:t>Better Systems</a:t>
                      </a:r>
                      <a:endParaRPr lang="en-US" sz="1800" b="0" i="0" u="none" strike="noStrike">
                        <a:effectLst/>
                        <a:latin typeface="Arial" panose="020B0604020202020204" pitchFamily="34" charset="0"/>
                      </a:endParaRPr>
                    </a:p>
                  </a:txBody>
                  <a:tcPr/>
                </a:tc>
                <a:extLst>
                  <a:ext uri="{0D108BD9-81ED-4DB2-BD59-A6C34878D82A}">
                    <a16:rowId xmlns:a16="http://schemas.microsoft.com/office/drawing/2014/main" xmlns="" val="2266822610"/>
                  </a:ext>
                </a:extLst>
              </a:tr>
              <a:tr h="849055">
                <a:tc>
                  <a:txBody>
                    <a:bodyPr/>
                    <a:lstStyle/>
                    <a:p>
                      <a:pPr marR="0" algn="l" rtl="0" fontAlgn="t">
                        <a:spcBef>
                          <a:spcPts val="0"/>
                        </a:spcBef>
                        <a:spcAft>
                          <a:spcPts val="0"/>
                        </a:spcAft>
                      </a:pPr>
                      <a:r>
                        <a:rPr lang="en-US" sz="2900" b="0" i="0" u="none" strike="noStrike" baseline="0" dirty="0">
                          <a:solidFill>
                            <a:srgbClr val="FFFFFF"/>
                          </a:solidFill>
                          <a:effectLst/>
                          <a:latin typeface="Arial" panose="020B0604020202020204" pitchFamily="34" charset="0"/>
                          <a:ea typeface="Arial" panose="020B0604020202020204" pitchFamily="34" charset="0"/>
                          <a:cs typeface="Arial" panose="020B0604020202020204" pitchFamily="34" charset="0"/>
                        </a:rPr>
                        <a:t>Coherence &amp; Connection</a:t>
                      </a:r>
                      <a:endParaRPr lang="en-US" sz="1800" b="0" i="0" u="none" strike="noStrike" dirty="0">
                        <a:effectLst/>
                        <a:latin typeface="Arial" panose="020B0604020202020204" pitchFamily="34" charset="0"/>
                      </a:endParaRPr>
                    </a:p>
                  </a:txBody>
                  <a:tcPr/>
                </a:tc>
                <a:extLst>
                  <a:ext uri="{0D108BD9-81ED-4DB2-BD59-A6C34878D82A}">
                    <a16:rowId xmlns:a16="http://schemas.microsoft.com/office/drawing/2014/main" xmlns="" val="2936386611"/>
                  </a:ext>
                </a:extLst>
              </a:tr>
              <a:tr h="849055">
                <a:tc>
                  <a:txBody>
                    <a:bodyPr/>
                    <a:lstStyle/>
                    <a:p>
                      <a:pPr marR="0" algn="l" rtl="0" fontAlgn="t">
                        <a:spcBef>
                          <a:spcPts val="0"/>
                        </a:spcBef>
                        <a:spcAft>
                          <a:spcPts val="0"/>
                        </a:spcAft>
                      </a:pPr>
                      <a:r>
                        <a:rPr lang="en-US" sz="2900" b="0" i="0" u="none" strike="noStrike" baseline="0" dirty="0">
                          <a:solidFill>
                            <a:srgbClr val="FFFFFF"/>
                          </a:solidFill>
                          <a:effectLst/>
                          <a:latin typeface="Arial" panose="020B0604020202020204" pitchFamily="34" charset="0"/>
                          <a:ea typeface="Arial" panose="020B0604020202020204" pitchFamily="34" charset="0"/>
                          <a:cs typeface="Arial" panose="020B0604020202020204" pitchFamily="34" charset="0"/>
                        </a:rPr>
                        <a:t>Implementing Initiatives</a:t>
                      </a:r>
                      <a:endParaRPr lang="en-US" sz="1800" b="0" i="0" u="none" strike="noStrike" dirty="0">
                        <a:effectLst/>
                        <a:latin typeface="Arial" panose="020B0604020202020204" pitchFamily="34" charset="0"/>
                      </a:endParaRPr>
                    </a:p>
                  </a:txBody>
                  <a:tcPr/>
                </a:tc>
                <a:extLst>
                  <a:ext uri="{0D108BD9-81ED-4DB2-BD59-A6C34878D82A}">
                    <a16:rowId xmlns:a16="http://schemas.microsoft.com/office/drawing/2014/main" xmlns="" val="2984106351"/>
                  </a:ext>
                </a:extLst>
              </a:tr>
            </a:tbl>
          </a:graphicData>
        </a:graphic>
      </p:graphicFrame>
    </p:spTree>
    <p:extLst>
      <p:ext uri="{BB962C8B-B14F-4D97-AF65-F5344CB8AC3E}">
        <p14:creationId xmlns:p14="http://schemas.microsoft.com/office/powerpoint/2010/main" val="8603640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xmlns="" id="{3A5F8ADB-494C-F048-AE1C-DFA4CA7191C0}"/>
              </a:ext>
            </a:extLst>
          </p:cNvPr>
          <p:cNvGraphicFramePr>
            <a:graphicFrameLocks noGrp="1"/>
          </p:cNvGraphicFramePr>
          <p:nvPr>
            <p:extLst>
              <p:ext uri="{D42A27DB-BD31-4B8C-83A1-F6EECF244321}">
                <p14:modId xmlns:p14="http://schemas.microsoft.com/office/powerpoint/2010/main" val="2901106188"/>
              </p:ext>
            </p:extLst>
          </p:nvPr>
        </p:nvGraphicFramePr>
        <p:xfrm>
          <a:off x="426720" y="719666"/>
          <a:ext cx="11323320" cy="5330614"/>
        </p:xfrm>
        <a:graphic>
          <a:graphicData uri="http://schemas.openxmlformats.org/drawingml/2006/table">
            <a:tbl>
              <a:tblPr firstRow="1" bandRow="1"/>
              <a:tblGrid>
                <a:gridCol w="5090160">
                  <a:extLst>
                    <a:ext uri="{9D8B030D-6E8A-4147-A177-3AD203B41FA5}">
                      <a16:colId xmlns:a16="http://schemas.microsoft.com/office/drawing/2014/main" xmlns="" val="2760695011"/>
                    </a:ext>
                  </a:extLst>
                </a:gridCol>
                <a:gridCol w="6233160">
                  <a:extLst>
                    <a:ext uri="{9D8B030D-6E8A-4147-A177-3AD203B41FA5}">
                      <a16:colId xmlns:a16="http://schemas.microsoft.com/office/drawing/2014/main" xmlns="" val="3951338422"/>
                    </a:ext>
                  </a:extLst>
                </a:gridCol>
              </a:tblGrid>
              <a:tr h="849055">
                <a:tc>
                  <a:txBody>
                    <a:bodyPr/>
                    <a:lstStyle/>
                    <a:p>
                      <a:pPr algn="ctr"/>
                      <a:r>
                        <a:rPr lang="en-US" sz="3500" baseline="0" dirty="0">
                          <a:solidFill>
                            <a:srgbClr val="FFC000"/>
                          </a:solidFill>
                        </a:rPr>
                        <a:t>Leading </a:t>
                      </a:r>
                      <a:r>
                        <a:rPr lang="en-US" sz="3500" baseline="0" dirty="0">
                          <a:solidFill>
                            <a:schemeClr val="tx1"/>
                          </a:solidFill>
                        </a:rPr>
                        <a:t>in</a:t>
                      </a:r>
                      <a:r>
                        <a:rPr lang="en-US" sz="3500" baseline="0" dirty="0">
                          <a:solidFill>
                            <a:srgbClr val="FFC000"/>
                          </a:solidFill>
                        </a:rPr>
                        <a:t> the Middle</a:t>
                      </a:r>
                    </a:p>
                  </a:txBody>
                  <a:tcPr/>
                </a:tc>
                <a:tc>
                  <a:txBody>
                    <a:bodyPr/>
                    <a:lstStyle/>
                    <a:p>
                      <a:pPr algn="ctr"/>
                      <a:r>
                        <a:rPr lang="en-US" sz="3500" baseline="0" dirty="0">
                          <a:solidFill>
                            <a:srgbClr val="FFC000"/>
                          </a:solidFill>
                        </a:rPr>
                        <a:t>Leading </a:t>
                      </a:r>
                      <a:r>
                        <a:rPr lang="en-US" sz="3500" baseline="0" dirty="0">
                          <a:solidFill>
                            <a:schemeClr val="tx1"/>
                          </a:solidFill>
                        </a:rPr>
                        <a:t>from</a:t>
                      </a:r>
                      <a:r>
                        <a:rPr lang="en-US" sz="3500" baseline="0" dirty="0">
                          <a:solidFill>
                            <a:srgbClr val="FFC000"/>
                          </a:solidFill>
                        </a:rPr>
                        <a:t> the Middle</a:t>
                      </a:r>
                    </a:p>
                  </a:txBody>
                  <a:tcPr/>
                </a:tc>
                <a:extLst>
                  <a:ext uri="{0D108BD9-81ED-4DB2-BD59-A6C34878D82A}">
                    <a16:rowId xmlns:a16="http://schemas.microsoft.com/office/drawing/2014/main" xmlns="" val="2982195146"/>
                  </a:ext>
                </a:extLst>
              </a:tr>
              <a:tr h="849055">
                <a:tc>
                  <a:txBody>
                    <a:bodyPr/>
                    <a:lstStyle/>
                    <a:p>
                      <a:pPr marR="0" algn="l" rtl="0" fontAlgn="t">
                        <a:spcBef>
                          <a:spcPts val="0"/>
                        </a:spcBef>
                        <a:spcAft>
                          <a:spcPts val="0"/>
                        </a:spcAft>
                      </a:pPr>
                      <a:r>
                        <a:rPr lang="en-US" sz="2900" b="0" i="0" u="none" strike="noStrike" baseline="0">
                          <a:solidFill>
                            <a:srgbClr val="FFFFFF"/>
                          </a:solidFill>
                          <a:effectLst/>
                          <a:latin typeface="Arial" panose="020B0604020202020204" pitchFamily="34" charset="0"/>
                          <a:ea typeface="Arial" panose="020B0604020202020204" pitchFamily="34" charset="0"/>
                          <a:cs typeface="Arial" panose="020B0604020202020204" pitchFamily="34" charset="0"/>
                        </a:rPr>
                        <a:t>Level, Layer, or Tier</a:t>
                      </a:r>
                      <a:endParaRPr lang="en-US" sz="1800" b="0" i="0" u="none" strike="noStrike">
                        <a:effectLst/>
                        <a:latin typeface="Arial" panose="020B0604020202020204" pitchFamily="34" charset="0"/>
                      </a:endParaRPr>
                    </a:p>
                  </a:txBody>
                  <a:tcPr/>
                </a:tc>
                <a:tc>
                  <a:txBody>
                    <a:bodyPr/>
                    <a:lstStyle/>
                    <a:p>
                      <a:pPr marR="0" algn="l" rtl="0" fontAlgn="t">
                        <a:spcBef>
                          <a:spcPts val="0"/>
                        </a:spcBef>
                        <a:spcAft>
                          <a:spcPts val="0"/>
                        </a:spcAft>
                      </a:pPr>
                      <a:r>
                        <a:rPr lang="en-US" sz="2900" b="0" i="0" u="none" strike="noStrike" baseline="0" dirty="0">
                          <a:solidFill>
                            <a:srgbClr val="FFFFFF"/>
                          </a:solidFill>
                          <a:effectLst/>
                          <a:latin typeface="Arial" panose="020B0604020202020204" pitchFamily="34" charset="0"/>
                          <a:ea typeface="Arial" panose="020B0604020202020204" pitchFamily="34" charset="0"/>
                          <a:cs typeface="Arial" panose="020B0604020202020204" pitchFamily="34" charset="0"/>
                        </a:rPr>
                        <a:t>Center, Core &amp; Heart</a:t>
                      </a:r>
                      <a:endParaRPr lang="en-US" sz="1800" b="0" i="0" u="none" strike="noStrike" dirty="0">
                        <a:effectLst/>
                        <a:latin typeface="Arial" panose="020B0604020202020204" pitchFamily="34" charset="0"/>
                      </a:endParaRPr>
                    </a:p>
                  </a:txBody>
                  <a:tcPr/>
                </a:tc>
                <a:extLst>
                  <a:ext uri="{0D108BD9-81ED-4DB2-BD59-A6C34878D82A}">
                    <a16:rowId xmlns:a16="http://schemas.microsoft.com/office/drawing/2014/main" xmlns="" val="3674028318"/>
                  </a:ext>
                </a:extLst>
              </a:tr>
              <a:tr h="1085339">
                <a:tc>
                  <a:txBody>
                    <a:bodyPr/>
                    <a:lstStyle/>
                    <a:p>
                      <a:pPr marR="0" algn="l" rtl="0" fontAlgn="t">
                        <a:spcBef>
                          <a:spcPts val="0"/>
                        </a:spcBef>
                        <a:spcAft>
                          <a:spcPts val="0"/>
                        </a:spcAft>
                      </a:pPr>
                      <a:r>
                        <a:rPr lang="en-US" sz="2900" b="0" i="0" u="none" strike="noStrike" baseline="0">
                          <a:solidFill>
                            <a:srgbClr val="FFFFFF"/>
                          </a:solidFill>
                          <a:effectLst/>
                          <a:latin typeface="Arial" panose="020B0604020202020204" pitchFamily="34" charset="0"/>
                          <a:ea typeface="Arial" panose="020B0604020202020204" pitchFamily="34" charset="0"/>
                          <a:cs typeface="Arial" panose="020B0604020202020204" pitchFamily="34" charset="0"/>
                        </a:rPr>
                        <a:t>Improving Performance</a:t>
                      </a:r>
                      <a:endParaRPr lang="en-US" sz="1800" b="0" i="0" u="none" strike="noStrike">
                        <a:effectLst/>
                        <a:latin typeface="Arial" panose="020B0604020202020204" pitchFamily="34" charset="0"/>
                      </a:endParaRPr>
                    </a:p>
                  </a:txBody>
                  <a:tcPr/>
                </a:tc>
                <a:tc>
                  <a:txBody>
                    <a:bodyPr/>
                    <a:lstStyle/>
                    <a:p>
                      <a:pPr marR="0" algn="l" rtl="0" fontAlgn="t">
                        <a:spcBef>
                          <a:spcPts val="0"/>
                        </a:spcBef>
                        <a:spcAft>
                          <a:spcPts val="0"/>
                        </a:spcAft>
                      </a:pPr>
                      <a:r>
                        <a:rPr lang="en-US" sz="2900" b="0" i="0" u="none" strike="noStrike" baseline="0">
                          <a:solidFill>
                            <a:srgbClr val="FFFFFF"/>
                          </a:solidFill>
                          <a:effectLst/>
                          <a:latin typeface="Arial" panose="020B0604020202020204" pitchFamily="34" charset="0"/>
                          <a:ea typeface="Arial" panose="020B0604020202020204" pitchFamily="34" charset="0"/>
                          <a:cs typeface="Arial" panose="020B0604020202020204" pitchFamily="34" charset="0"/>
                        </a:rPr>
                        <a:t>Transforming Learning &amp; Well-Being</a:t>
                      </a:r>
                      <a:endParaRPr lang="en-US" sz="1800" b="0" i="0" u="none" strike="noStrike">
                        <a:effectLst/>
                        <a:latin typeface="Arial" panose="020B0604020202020204" pitchFamily="34" charset="0"/>
                      </a:endParaRPr>
                    </a:p>
                  </a:txBody>
                  <a:tcPr/>
                </a:tc>
                <a:extLst>
                  <a:ext uri="{0D108BD9-81ED-4DB2-BD59-A6C34878D82A}">
                    <a16:rowId xmlns:a16="http://schemas.microsoft.com/office/drawing/2014/main" xmlns="" val="79062268"/>
                  </a:ext>
                </a:extLst>
              </a:tr>
              <a:tr h="849055">
                <a:tc>
                  <a:txBody>
                    <a:bodyPr/>
                    <a:lstStyle/>
                    <a:p>
                      <a:pPr marR="0" algn="l" rtl="0" fontAlgn="t">
                        <a:spcBef>
                          <a:spcPts val="0"/>
                        </a:spcBef>
                        <a:spcAft>
                          <a:spcPts val="0"/>
                        </a:spcAft>
                      </a:pPr>
                      <a:r>
                        <a:rPr lang="en-US" sz="2900" b="0" i="0" u="none" strike="noStrike" baseline="0">
                          <a:solidFill>
                            <a:srgbClr val="FFFFFF"/>
                          </a:solidFill>
                          <a:effectLst/>
                          <a:latin typeface="Arial" panose="020B0604020202020204" pitchFamily="34" charset="0"/>
                          <a:ea typeface="Arial" panose="020B0604020202020204" pitchFamily="34" charset="0"/>
                          <a:cs typeface="Arial" panose="020B0604020202020204" pitchFamily="34" charset="0"/>
                        </a:rPr>
                        <a:t>Better Systems</a:t>
                      </a:r>
                      <a:endParaRPr lang="en-US" sz="1800" b="0" i="0" u="none" strike="noStrike">
                        <a:effectLst/>
                        <a:latin typeface="Arial" panose="020B0604020202020204" pitchFamily="34" charset="0"/>
                      </a:endParaRPr>
                    </a:p>
                  </a:txBody>
                  <a:tcPr/>
                </a:tc>
                <a:tc>
                  <a:txBody>
                    <a:bodyPr/>
                    <a:lstStyle/>
                    <a:p>
                      <a:pPr marR="0" algn="l" rtl="0" fontAlgn="t">
                        <a:spcBef>
                          <a:spcPts val="0"/>
                        </a:spcBef>
                        <a:spcAft>
                          <a:spcPts val="0"/>
                        </a:spcAft>
                      </a:pPr>
                      <a:r>
                        <a:rPr lang="en-US" sz="2900" b="0" i="0" u="none" strike="noStrike" baseline="0">
                          <a:solidFill>
                            <a:srgbClr val="FFFFFF"/>
                          </a:solidFill>
                          <a:effectLst/>
                          <a:latin typeface="Arial" panose="020B0604020202020204" pitchFamily="34" charset="0"/>
                          <a:ea typeface="Arial" panose="020B0604020202020204" pitchFamily="34" charset="0"/>
                          <a:cs typeface="Arial" panose="020B0604020202020204" pitchFamily="34" charset="0"/>
                        </a:rPr>
                        <a:t>Stronger Communities</a:t>
                      </a:r>
                      <a:endParaRPr lang="en-US" sz="1800" b="0" i="0" u="none" strike="noStrike">
                        <a:effectLst/>
                        <a:latin typeface="Arial" panose="020B0604020202020204" pitchFamily="34" charset="0"/>
                      </a:endParaRPr>
                    </a:p>
                  </a:txBody>
                  <a:tcPr/>
                </a:tc>
                <a:extLst>
                  <a:ext uri="{0D108BD9-81ED-4DB2-BD59-A6C34878D82A}">
                    <a16:rowId xmlns:a16="http://schemas.microsoft.com/office/drawing/2014/main" xmlns="" val="2266822610"/>
                  </a:ext>
                </a:extLst>
              </a:tr>
              <a:tr h="849055">
                <a:tc>
                  <a:txBody>
                    <a:bodyPr/>
                    <a:lstStyle/>
                    <a:p>
                      <a:pPr marR="0" algn="l" rtl="0" fontAlgn="t">
                        <a:spcBef>
                          <a:spcPts val="0"/>
                        </a:spcBef>
                        <a:spcAft>
                          <a:spcPts val="0"/>
                        </a:spcAft>
                      </a:pPr>
                      <a:r>
                        <a:rPr lang="en-US" sz="2900" b="0" i="0" u="none" strike="noStrike" baseline="0" dirty="0">
                          <a:solidFill>
                            <a:srgbClr val="FFFFFF"/>
                          </a:solidFill>
                          <a:effectLst/>
                          <a:latin typeface="Arial" panose="020B0604020202020204" pitchFamily="34" charset="0"/>
                          <a:ea typeface="Arial" panose="020B0604020202020204" pitchFamily="34" charset="0"/>
                          <a:cs typeface="Arial" panose="020B0604020202020204" pitchFamily="34" charset="0"/>
                        </a:rPr>
                        <a:t>Coherence &amp; Connection</a:t>
                      </a:r>
                      <a:endParaRPr lang="en-US" sz="1800" b="0" i="0" u="none" strike="noStrike" dirty="0">
                        <a:effectLst/>
                        <a:latin typeface="Arial" panose="020B0604020202020204" pitchFamily="34" charset="0"/>
                      </a:endParaRPr>
                    </a:p>
                  </a:txBody>
                  <a:tcPr/>
                </a:tc>
                <a:tc>
                  <a:txBody>
                    <a:bodyPr/>
                    <a:lstStyle/>
                    <a:p>
                      <a:pPr marR="0" algn="l" rtl="0" fontAlgn="t">
                        <a:spcBef>
                          <a:spcPts val="0"/>
                        </a:spcBef>
                        <a:spcAft>
                          <a:spcPts val="0"/>
                        </a:spcAft>
                      </a:pPr>
                      <a:r>
                        <a:rPr lang="en-US" sz="2900" b="0" i="0" u="none" strike="noStrike" baseline="0">
                          <a:solidFill>
                            <a:srgbClr val="FFFFFF"/>
                          </a:solidFill>
                          <a:effectLst/>
                          <a:latin typeface="Arial" panose="020B0604020202020204" pitchFamily="34" charset="0"/>
                          <a:ea typeface="Arial" panose="020B0604020202020204" pitchFamily="34" charset="0"/>
                          <a:cs typeface="Arial" panose="020B0604020202020204" pitchFamily="34" charset="0"/>
                        </a:rPr>
                        <a:t>Collective Responsibility</a:t>
                      </a:r>
                      <a:endParaRPr lang="en-US" sz="1800" b="0" i="0" u="none" strike="noStrike">
                        <a:effectLst/>
                        <a:latin typeface="Arial" panose="020B0604020202020204" pitchFamily="34" charset="0"/>
                      </a:endParaRPr>
                    </a:p>
                  </a:txBody>
                  <a:tcPr/>
                </a:tc>
                <a:extLst>
                  <a:ext uri="{0D108BD9-81ED-4DB2-BD59-A6C34878D82A}">
                    <a16:rowId xmlns:a16="http://schemas.microsoft.com/office/drawing/2014/main" xmlns="" val="2936386611"/>
                  </a:ext>
                </a:extLst>
              </a:tr>
              <a:tr h="849055">
                <a:tc>
                  <a:txBody>
                    <a:bodyPr/>
                    <a:lstStyle/>
                    <a:p>
                      <a:pPr marR="0" algn="l" rtl="0" fontAlgn="t">
                        <a:spcBef>
                          <a:spcPts val="0"/>
                        </a:spcBef>
                        <a:spcAft>
                          <a:spcPts val="0"/>
                        </a:spcAft>
                      </a:pPr>
                      <a:r>
                        <a:rPr lang="en-US" sz="2900" b="0" i="0" u="none" strike="noStrike" baseline="0">
                          <a:solidFill>
                            <a:srgbClr val="FFFFFF"/>
                          </a:solidFill>
                          <a:effectLst/>
                          <a:latin typeface="Arial" panose="020B0604020202020204" pitchFamily="34" charset="0"/>
                          <a:ea typeface="Arial" panose="020B0604020202020204" pitchFamily="34" charset="0"/>
                          <a:cs typeface="Arial" panose="020B0604020202020204" pitchFamily="34" charset="0"/>
                        </a:rPr>
                        <a:t>Implementing Initiatives</a:t>
                      </a:r>
                      <a:endParaRPr lang="en-US" sz="1800" b="0" i="0" u="none" strike="noStrike">
                        <a:effectLst/>
                        <a:latin typeface="Arial" panose="020B0604020202020204" pitchFamily="34" charset="0"/>
                      </a:endParaRPr>
                    </a:p>
                  </a:txBody>
                  <a:tcPr/>
                </a:tc>
                <a:tc>
                  <a:txBody>
                    <a:bodyPr/>
                    <a:lstStyle/>
                    <a:p>
                      <a:pPr marR="0" algn="l" rtl="0" fontAlgn="t">
                        <a:spcBef>
                          <a:spcPts val="0"/>
                        </a:spcBef>
                        <a:spcAft>
                          <a:spcPts val="0"/>
                        </a:spcAft>
                      </a:pPr>
                      <a:r>
                        <a:rPr lang="en-US" sz="2900" b="0" i="0" u="none" strike="noStrike" baseline="0" dirty="0">
                          <a:solidFill>
                            <a:srgbClr val="FFFFFF"/>
                          </a:solidFill>
                          <a:effectLst/>
                          <a:latin typeface="Arial" panose="020B0604020202020204" pitchFamily="34" charset="0"/>
                          <a:ea typeface="Arial" panose="020B0604020202020204" pitchFamily="34" charset="0"/>
                          <a:cs typeface="Arial" panose="020B0604020202020204" pitchFamily="34" charset="0"/>
                        </a:rPr>
                        <a:t>Taking Initiative</a:t>
                      </a:r>
                      <a:endParaRPr lang="en-US" sz="1800" b="0" i="0" u="none" strike="noStrike" dirty="0">
                        <a:effectLst/>
                        <a:latin typeface="Arial" panose="020B0604020202020204" pitchFamily="34" charset="0"/>
                      </a:endParaRPr>
                    </a:p>
                  </a:txBody>
                  <a:tcPr/>
                </a:tc>
                <a:extLst>
                  <a:ext uri="{0D108BD9-81ED-4DB2-BD59-A6C34878D82A}">
                    <a16:rowId xmlns:a16="http://schemas.microsoft.com/office/drawing/2014/main" xmlns="" val="2984106351"/>
                  </a:ext>
                </a:extLst>
              </a:tr>
            </a:tbl>
          </a:graphicData>
        </a:graphic>
      </p:graphicFrame>
    </p:spTree>
    <p:extLst>
      <p:ext uri="{BB962C8B-B14F-4D97-AF65-F5344CB8AC3E}">
        <p14:creationId xmlns:p14="http://schemas.microsoft.com/office/powerpoint/2010/main" val="352345150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xmlns="" id="{3A5F8ADB-494C-F048-AE1C-DFA4CA7191C0}"/>
              </a:ext>
            </a:extLst>
          </p:cNvPr>
          <p:cNvGraphicFramePr>
            <a:graphicFrameLocks noGrp="1"/>
          </p:cNvGraphicFramePr>
          <p:nvPr>
            <p:extLst>
              <p:ext uri="{D42A27DB-BD31-4B8C-83A1-F6EECF244321}">
                <p14:modId xmlns:p14="http://schemas.microsoft.com/office/powerpoint/2010/main" val="346396148"/>
              </p:ext>
            </p:extLst>
          </p:nvPr>
        </p:nvGraphicFramePr>
        <p:xfrm>
          <a:off x="3131129" y="662204"/>
          <a:ext cx="5777344" cy="5002234"/>
        </p:xfrm>
        <a:graphic>
          <a:graphicData uri="http://schemas.openxmlformats.org/drawingml/2006/table">
            <a:tbl>
              <a:tblPr firstRow="1" bandRow="1"/>
              <a:tblGrid>
                <a:gridCol w="5777344">
                  <a:extLst>
                    <a:ext uri="{9D8B030D-6E8A-4147-A177-3AD203B41FA5}">
                      <a16:colId xmlns:a16="http://schemas.microsoft.com/office/drawing/2014/main" xmlns="" val="2760695011"/>
                    </a:ext>
                  </a:extLst>
                </a:gridCol>
              </a:tblGrid>
              <a:tr h="849055">
                <a:tc>
                  <a:txBody>
                    <a:bodyPr/>
                    <a:lstStyle/>
                    <a:p>
                      <a:pPr algn="ctr"/>
                      <a:r>
                        <a:rPr lang="en-US" sz="3500" baseline="0" dirty="0">
                          <a:solidFill>
                            <a:srgbClr val="FFC000"/>
                          </a:solidFill>
                        </a:rPr>
                        <a:t>Leading </a:t>
                      </a:r>
                      <a:r>
                        <a:rPr lang="en-US" sz="3500" baseline="0" dirty="0">
                          <a:solidFill>
                            <a:schemeClr val="tx1"/>
                          </a:solidFill>
                        </a:rPr>
                        <a:t>from</a:t>
                      </a:r>
                      <a:r>
                        <a:rPr lang="en-US" sz="3500" baseline="0" dirty="0">
                          <a:solidFill>
                            <a:srgbClr val="FFC000"/>
                          </a:solidFill>
                        </a:rPr>
                        <a:t> the Middle</a:t>
                      </a:r>
                    </a:p>
                  </a:txBody>
                  <a:tcPr/>
                </a:tc>
                <a:extLst>
                  <a:ext uri="{0D108BD9-81ED-4DB2-BD59-A6C34878D82A}">
                    <a16:rowId xmlns:a16="http://schemas.microsoft.com/office/drawing/2014/main" xmlns="" val="2982195146"/>
                  </a:ext>
                </a:extLst>
              </a:tr>
              <a:tr h="849055">
                <a:tc>
                  <a:txBody>
                    <a:bodyPr/>
                    <a:lstStyle/>
                    <a:p>
                      <a:pPr marR="0" algn="l" rtl="0" fontAlgn="t">
                        <a:spcBef>
                          <a:spcPts val="0"/>
                        </a:spcBef>
                        <a:spcAft>
                          <a:spcPts val="0"/>
                        </a:spcAft>
                      </a:pPr>
                      <a:r>
                        <a:rPr lang="en-US" sz="2900" b="0" i="0" u="none" strike="noStrike" baseline="0" dirty="0">
                          <a:solidFill>
                            <a:srgbClr val="FFFFFF"/>
                          </a:solidFill>
                          <a:effectLst/>
                          <a:latin typeface="Arial" panose="020B0604020202020204" pitchFamily="34" charset="0"/>
                          <a:cs typeface="Arial" panose="020B0604020202020204" pitchFamily="34" charset="0"/>
                        </a:rPr>
                        <a:t>Scotland</a:t>
                      </a:r>
                      <a:endParaRPr lang="en-US" sz="1800" b="0" i="0" u="none" strike="noStrike" dirty="0">
                        <a:effectLst/>
                        <a:latin typeface="Arial" panose="020B0604020202020204" pitchFamily="34" charset="0"/>
                      </a:endParaRPr>
                    </a:p>
                  </a:txBody>
                  <a:tcPr/>
                </a:tc>
                <a:extLst>
                  <a:ext uri="{0D108BD9-81ED-4DB2-BD59-A6C34878D82A}">
                    <a16:rowId xmlns:a16="http://schemas.microsoft.com/office/drawing/2014/main" xmlns="" val="3674028318"/>
                  </a:ext>
                </a:extLst>
              </a:tr>
              <a:tr h="756959">
                <a:tc>
                  <a:txBody>
                    <a:bodyPr/>
                    <a:lstStyle/>
                    <a:p>
                      <a:pPr marR="0" algn="l" rtl="0" fontAlgn="t">
                        <a:spcBef>
                          <a:spcPts val="0"/>
                        </a:spcBef>
                        <a:spcAft>
                          <a:spcPts val="0"/>
                        </a:spcAft>
                      </a:pPr>
                      <a:r>
                        <a:rPr lang="en-US" sz="2900" b="0" i="0" u="none" strike="noStrike" baseline="0" dirty="0">
                          <a:solidFill>
                            <a:srgbClr val="FFFFFF"/>
                          </a:solidFill>
                          <a:effectLst/>
                          <a:latin typeface="Arial" panose="020B0604020202020204" pitchFamily="34" charset="0"/>
                          <a:cs typeface="Arial" panose="020B0604020202020204" pitchFamily="34" charset="0"/>
                        </a:rPr>
                        <a:t>Wales</a:t>
                      </a:r>
                      <a:endParaRPr lang="en-US" sz="1800" b="0" i="0" u="none" strike="noStrike" dirty="0">
                        <a:effectLst/>
                        <a:latin typeface="Arial" panose="020B0604020202020204" pitchFamily="34" charset="0"/>
                      </a:endParaRPr>
                    </a:p>
                  </a:txBody>
                  <a:tcPr/>
                </a:tc>
                <a:extLst>
                  <a:ext uri="{0D108BD9-81ED-4DB2-BD59-A6C34878D82A}">
                    <a16:rowId xmlns:a16="http://schemas.microsoft.com/office/drawing/2014/main" xmlns="" val="79062268"/>
                  </a:ext>
                </a:extLst>
              </a:tr>
              <a:tr h="849055">
                <a:tc>
                  <a:txBody>
                    <a:bodyPr/>
                    <a:lstStyle/>
                    <a:p>
                      <a:pPr marR="0" algn="l" rtl="0" fontAlgn="t">
                        <a:spcBef>
                          <a:spcPts val="0"/>
                        </a:spcBef>
                        <a:spcAft>
                          <a:spcPts val="0"/>
                        </a:spcAft>
                      </a:pPr>
                      <a:r>
                        <a:rPr lang="en-US" sz="2900" b="0" i="0" u="none" strike="noStrike" baseline="0" dirty="0">
                          <a:solidFill>
                            <a:srgbClr val="FFFFFF"/>
                          </a:solidFill>
                          <a:effectLst/>
                          <a:latin typeface="Arial" panose="020B0604020202020204" pitchFamily="34" charset="0"/>
                          <a:cs typeface="Arial" panose="020B0604020202020204" pitchFamily="34" charset="0"/>
                        </a:rPr>
                        <a:t>Northwest RISE (US)</a:t>
                      </a:r>
                      <a:endParaRPr lang="en-US" sz="1800" b="0" i="0" u="none" strike="noStrike" dirty="0">
                        <a:effectLst/>
                        <a:latin typeface="Arial" panose="020B0604020202020204" pitchFamily="34" charset="0"/>
                      </a:endParaRPr>
                    </a:p>
                  </a:txBody>
                  <a:tcPr/>
                </a:tc>
                <a:extLst>
                  <a:ext uri="{0D108BD9-81ED-4DB2-BD59-A6C34878D82A}">
                    <a16:rowId xmlns:a16="http://schemas.microsoft.com/office/drawing/2014/main" xmlns="" val="2266822610"/>
                  </a:ext>
                </a:extLst>
              </a:tr>
              <a:tr h="849055">
                <a:tc>
                  <a:txBody>
                    <a:bodyPr/>
                    <a:lstStyle/>
                    <a:p>
                      <a:pPr marR="0" algn="l" rtl="0" fontAlgn="t">
                        <a:spcBef>
                          <a:spcPts val="0"/>
                        </a:spcBef>
                        <a:spcAft>
                          <a:spcPts val="0"/>
                        </a:spcAft>
                      </a:pPr>
                      <a:r>
                        <a:rPr lang="en-US" sz="2900" b="0" i="0" u="none" strike="noStrike" baseline="0" dirty="0">
                          <a:solidFill>
                            <a:srgbClr val="FFFFFF"/>
                          </a:solidFill>
                          <a:effectLst/>
                          <a:latin typeface="Arial" panose="020B0604020202020204" pitchFamily="34" charset="0"/>
                          <a:cs typeface="Arial" panose="020B0604020202020204" pitchFamily="34" charset="0"/>
                        </a:rPr>
                        <a:t>Nova Scotia (Canada)</a:t>
                      </a:r>
                      <a:endParaRPr lang="en-US" sz="1800" b="0" i="0" u="none" strike="noStrike" dirty="0">
                        <a:effectLst/>
                        <a:latin typeface="Arial" panose="020B0604020202020204" pitchFamily="34" charset="0"/>
                      </a:endParaRPr>
                    </a:p>
                  </a:txBody>
                  <a:tcPr/>
                </a:tc>
                <a:extLst>
                  <a:ext uri="{0D108BD9-81ED-4DB2-BD59-A6C34878D82A}">
                    <a16:rowId xmlns:a16="http://schemas.microsoft.com/office/drawing/2014/main" xmlns="" val="2936386611"/>
                  </a:ext>
                </a:extLst>
              </a:tr>
              <a:tr h="849055">
                <a:tc>
                  <a:txBody>
                    <a:bodyPr/>
                    <a:lstStyle/>
                    <a:p>
                      <a:pPr marR="0" algn="l" rtl="0" fontAlgn="t">
                        <a:spcBef>
                          <a:spcPts val="0"/>
                        </a:spcBef>
                        <a:spcAft>
                          <a:spcPts val="0"/>
                        </a:spcAft>
                      </a:pPr>
                      <a:r>
                        <a:rPr lang="en-US" sz="2800" b="0" i="0" u="none" strike="noStrike" dirty="0" smtClean="0">
                          <a:effectLst/>
                          <a:latin typeface="Arial" panose="020B0604020202020204" pitchFamily="34" charset="0"/>
                        </a:rPr>
                        <a:t>Czech</a:t>
                      </a:r>
                      <a:r>
                        <a:rPr lang="en-US" sz="2800" b="0" i="0" u="none" strike="noStrike" baseline="0" dirty="0" smtClean="0">
                          <a:effectLst/>
                          <a:latin typeface="Arial" panose="020B0604020202020204" pitchFamily="34" charset="0"/>
                        </a:rPr>
                        <a:t> Republic</a:t>
                      </a:r>
                      <a:endParaRPr lang="en-US" sz="2800" b="0" i="0" u="none" strike="noStrike" dirty="0">
                        <a:effectLst/>
                        <a:latin typeface="Arial" panose="020B0604020202020204" pitchFamily="34" charset="0"/>
                      </a:endParaRPr>
                    </a:p>
                  </a:txBody>
                  <a:tcPr/>
                </a:tc>
                <a:extLst>
                  <a:ext uri="{0D108BD9-81ED-4DB2-BD59-A6C34878D82A}">
                    <a16:rowId xmlns:a16="http://schemas.microsoft.com/office/drawing/2014/main" xmlns="" val="2984106351"/>
                  </a:ext>
                </a:extLst>
              </a:tr>
            </a:tbl>
          </a:graphicData>
        </a:graphic>
      </p:graphicFrame>
    </p:spTree>
    <p:extLst>
      <p:ext uri="{BB962C8B-B14F-4D97-AF65-F5344CB8AC3E}">
        <p14:creationId xmlns:p14="http://schemas.microsoft.com/office/powerpoint/2010/main" val="385477697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8" name="Shape 118"/>
          <p:cNvSpPr txBox="1"/>
          <p:nvPr/>
        </p:nvSpPr>
        <p:spPr>
          <a:xfrm>
            <a:off x="7004353" y="726220"/>
            <a:ext cx="4452946" cy="1874400"/>
          </a:xfrm>
          <a:prstGeom prst="rect">
            <a:avLst/>
          </a:prstGeom>
          <a:noFill/>
          <a:ln>
            <a:noFill/>
          </a:ln>
        </p:spPr>
        <p:txBody>
          <a:bodyPr wrap="square" lIns="91425" tIns="91425" rIns="91425" bIns="91425" anchor="ctr" anchorCtr="0">
            <a:noAutofit/>
          </a:bodyPr>
          <a:lstStyle/>
          <a:p>
            <a:pPr algn="ctr">
              <a:defRPr/>
            </a:pPr>
            <a:endParaRPr lang="nb-NO" sz="3600" b="1" dirty="0" smtClean="0">
              <a:ln/>
              <a:solidFill>
                <a:schemeClr val="accent1"/>
              </a:solidFill>
              <a:latin typeface="Adobe Fan Heiti Std B" panose="020B0700000000000000" pitchFamily="34" charset="-128"/>
              <a:ea typeface="Adobe Fan Heiti Std B" panose="020B0700000000000000" pitchFamily="34" charset="-128"/>
              <a:cs typeface="Arial" panose="020B0604020202020204" pitchFamily="34" charset="0"/>
            </a:endParaRPr>
          </a:p>
          <a:p>
            <a:pPr algn="ctr">
              <a:defRPr/>
            </a:pPr>
            <a:endParaRPr lang="nb-NO" sz="3600" b="1" dirty="0">
              <a:ln/>
              <a:solidFill>
                <a:schemeClr val="accent1"/>
              </a:solidFill>
              <a:latin typeface="Adobe Fan Heiti Std B" panose="020B0700000000000000" pitchFamily="34" charset="-128"/>
              <a:ea typeface="Adobe Fan Heiti Std B" panose="020B0700000000000000" pitchFamily="34" charset="-128"/>
              <a:cs typeface="Arial" panose="020B0604020202020204" pitchFamily="34" charset="0"/>
            </a:endParaRPr>
          </a:p>
          <a:p>
            <a:pPr algn="ctr">
              <a:defRPr/>
            </a:pPr>
            <a:endParaRPr lang="nb-NO" sz="3600" b="1" dirty="0" smtClean="0">
              <a:ln/>
              <a:solidFill>
                <a:schemeClr val="accent1"/>
              </a:solidFill>
              <a:latin typeface="Adobe Fan Heiti Std B" panose="020B0700000000000000" pitchFamily="34" charset="-128"/>
              <a:ea typeface="Adobe Fan Heiti Std B" panose="020B0700000000000000" pitchFamily="34" charset="-128"/>
              <a:cs typeface="Arial" panose="020B0604020202020204" pitchFamily="34" charset="0"/>
            </a:endParaRPr>
          </a:p>
          <a:p>
            <a:pPr algn="ctr">
              <a:defRPr/>
            </a:pPr>
            <a:endParaRPr lang="nb-NO" sz="3600" b="1" dirty="0">
              <a:ln/>
              <a:solidFill>
                <a:schemeClr val="accent1"/>
              </a:solidFill>
              <a:latin typeface="Adobe Fan Heiti Std B" panose="020B0700000000000000" pitchFamily="34" charset="-128"/>
              <a:ea typeface="Adobe Fan Heiti Std B" panose="020B0700000000000000" pitchFamily="34" charset="-128"/>
              <a:cs typeface="Arial" panose="020B0604020202020204" pitchFamily="34" charset="0"/>
            </a:endParaRPr>
          </a:p>
          <a:p>
            <a:pPr algn="ctr">
              <a:defRPr/>
            </a:pPr>
            <a:endParaRPr lang="nb-NO" sz="3600" b="1" dirty="0" smtClean="0">
              <a:ln/>
              <a:solidFill>
                <a:schemeClr val="accent1"/>
              </a:solidFill>
              <a:latin typeface="Adobe Fan Heiti Std B" panose="020B0700000000000000" pitchFamily="34" charset="-128"/>
              <a:ea typeface="Adobe Fan Heiti Std B" panose="020B0700000000000000" pitchFamily="34" charset="-128"/>
              <a:cs typeface="Arial" panose="020B0604020202020204" pitchFamily="34" charset="0"/>
            </a:endParaRPr>
          </a:p>
          <a:p>
            <a:pPr algn="ctr">
              <a:defRPr/>
            </a:pPr>
            <a:endParaRPr lang="nb-NO" sz="3600" b="1" dirty="0">
              <a:ln/>
              <a:solidFill>
                <a:schemeClr val="accent1"/>
              </a:solidFill>
              <a:latin typeface="Adobe Fan Heiti Std B" panose="020B0700000000000000" pitchFamily="34" charset="-128"/>
              <a:ea typeface="Adobe Fan Heiti Std B" panose="020B0700000000000000" pitchFamily="34" charset="-128"/>
              <a:cs typeface="Arial" panose="020B0604020202020204" pitchFamily="34" charset="0"/>
            </a:endParaRPr>
          </a:p>
          <a:p>
            <a:pPr algn="ctr">
              <a:defRPr/>
            </a:pPr>
            <a:r>
              <a:rPr lang="nb-NO" sz="3600" b="1" dirty="0" err="1" smtClean="0">
                <a:ln/>
                <a:solidFill>
                  <a:schemeClr val="accent1"/>
                </a:solidFill>
                <a:latin typeface="Adobe Fan Heiti Std B" panose="020B0700000000000000" pitchFamily="34" charset="-128"/>
                <a:ea typeface="Adobe Fan Heiti Std B" panose="020B0700000000000000" pitchFamily="34" charset="-128"/>
                <a:cs typeface="Arial" panose="020B0604020202020204" pitchFamily="34" charset="0"/>
              </a:rPr>
              <a:t>But</a:t>
            </a:r>
            <a:r>
              <a:rPr lang="nb-NO" sz="3600" b="1" dirty="0" smtClean="0">
                <a:ln/>
                <a:solidFill>
                  <a:schemeClr val="accent1"/>
                </a:solidFill>
                <a:latin typeface="Adobe Fan Heiti Std B" panose="020B0700000000000000" pitchFamily="34" charset="-128"/>
                <a:ea typeface="Adobe Fan Heiti Std B" panose="020B0700000000000000" pitchFamily="34" charset="-128"/>
                <a:cs typeface="Arial" panose="020B0604020202020204" pitchFamily="34" charset="0"/>
              </a:rPr>
              <a:t> </a:t>
            </a:r>
            <a:r>
              <a:rPr lang="nb-NO" sz="3600" b="1" dirty="0" err="1" smtClean="0">
                <a:ln/>
                <a:solidFill>
                  <a:schemeClr val="accent1"/>
                </a:solidFill>
                <a:latin typeface="Adobe Fan Heiti Std B" panose="020B0700000000000000" pitchFamily="34" charset="-128"/>
                <a:ea typeface="Adobe Fan Heiti Std B" panose="020B0700000000000000" pitchFamily="34" charset="-128"/>
                <a:cs typeface="Arial" panose="020B0604020202020204" pitchFamily="34" charset="0"/>
              </a:rPr>
              <a:t>which</a:t>
            </a:r>
            <a:r>
              <a:rPr lang="nb-NO" sz="3600" b="1" dirty="0" smtClean="0">
                <a:ln/>
                <a:solidFill>
                  <a:schemeClr val="accent1"/>
                </a:solidFill>
                <a:latin typeface="Adobe Fan Heiti Std B" panose="020B0700000000000000" pitchFamily="34" charset="-128"/>
                <a:ea typeface="Adobe Fan Heiti Std B" panose="020B0700000000000000" pitchFamily="34" charset="-128"/>
                <a:cs typeface="Arial" panose="020B0604020202020204" pitchFamily="34" charset="0"/>
              </a:rPr>
              <a:t> </a:t>
            </a:r>
            <a:r>
              <a:rPr lang="nb-NO" sz="3600" b="1" dirty="0" err="1" smtClean="0">
                <a:ln/>
                <a:solidFill>
                  <a:schemeClr val="accent1"/>
                </a:solidFill>
                <a:latin typeface="Adobe Fan Heiti Std B" panose="020B0700000000000000" pitchFamily="34" charset="-128"/>
                <a:ea typeface="Adobe Fan Heiti Std B" panose="020B0700000000000000" pitchFamily="34" charset="-128"/>
                <a:cs typeface="Arial" panose="020B0604020202020204" pitchFamily="34" charset="0"/>
              </a:rPr>
              <a:t>way</a:t>
            </a:r>
            <a:r>
              <a:rPr lang="nb-NO" sz="3600" b="1" dirty="0" smtClean="0">
                <a:ln/>
                <a:solidFill>
                  <a:schemeClr val="accent1"/>
                </a:solidFill>
                <a:latin typeface="Adobe Fan Heiti Std B" panose="020B0700000000000000" pitchFamily="34" charset="-128"/>
                <a:ea typeface="Adobe Fan Heiti Std B" panose="020B0700000000000000" pitchFamily="34" charset="-128"/>
                <a:cs typeface="Arial" panose="020B0604020202020204" pitchFamily="34" charset="0"/>
              </a:rPr>
              <a:t> </a:t>
            </a:r>
            <a:r>
              <a:rPr lang="nb-NO" sz="3600" b="1" dirty="0" err="1" smtClean="0">
                <a:ln/>
                <a:solidFill>
                  <a:schemeClr val="accent1"/>
                </a:solidFill>
                <a:latin typeface="Adobe Fan Heiti Std B" panose="020B0700000000000000" pitchFamily="34" charset="-128"/>
                <a:ea typeface="Adobe Fan Heiti Std B" panose="020B0700000000000000" pitchFamily="34" charset="-128"/>
                <a:cs typeface="Arial" panose="020B0604020202020204" pitchFamily="34" charset="0"/>
              </a:rPr>
              <a:t>will</a:t>
            </a:r>
            <a:r>
              <a:rPr lang="nb-NO" sz="3600" b="1" dirty="0" smtClean="0">
                <a:ln/>
                <a:solidFill>
                  <a:schemeClr val="accent1"/>
                </a:solidFill>
                <a:latin typeface="Adobe Fan Heiti Std B" panose="020B0700000000000000" pitchFamily="34" charset="-128"/>
                <a:ea typeface="Adobe Fan Heiti Std B" panose="020B0700000000000000" pitchFamily="34" charset="-128"/>
                <a:cs typeface="Arial" panose="020B0604020202020204" pitchFamily="34" charset="0"/>
              </a:rPr>
              <a:t> </a:t>
            </a:r>
            <a:r>
              <a:rPr lang="nb-NO" sz="3600" b="1" dirty="0" err="1" smtClean="0">
                <a:ln/>
                <a:solidFill>
                  <a:schemeClr val="accent1"/>
                </a:solidFill>
                <a:latin typeface="Adobe Fan Heiti Std B" panose="020B0700000000000000" pitchFamily="34" charset="-128"/>
                <a:ea typeface="Adobe Fan Heiti Std B" panose="020B0700000000000000" pitchFamily="34" charset="-128"/>
                <a:cs typeface="Arial" panose="020B0604020202020204" pitchFamily="34" charset="0"/>
              </a:rPr>
              <a:t>we</a:t>
            </a:r>
            <a:r>
              <a:rPr lang="nb-NO" sz="3600" b="1" dirty="0" smtClean="0">
                <a:ln/>
                <a:solidFill>
                  <a:schemeClr val="accent1"/>
                </a:solidFill>
                <a:latin typeface="Adobe Fan Heiti Std B" panose="020B0700000000000000" pitchFamily="34" charset="-128"/>
                <a:ea typeface="Adobe Fan Heiti Std B" panose="020B0700000000000000" pitchFamily="34" charset="-128"/>
                <a:cs typeface="Arial" panose="020B0604020202020204" pitchFamily="34" charset="0"/>
              </a:rPr>
              <a:t> </a:t>
            </a:r>
            <a:r>
              <a:rPr lang="nb-NO" sz="3600" b="1" dirty="0" err="1" smtClean="0">
                <a:ln/>
                <a:solidFill>
                  <a:schemeClr val="accent1"/>
                </a:solidFill>
                <a:latin typeface="Adobe Fan Heiti Std B" panose="020B0700000000000000" pitchFamily="34" charset="-128"/>
                <a:ea typeface="Adobe Fan Heiti Std B" panose="020B0700000000000000" pitchFamily="34" charset="-128"/>
                <a:cs typeface="Arial" panose="020B0604020202020204" pitchFamily="34" charset="0"/>
              </a:rPr>
              <a:t>go</a:t>
            </a:r>
            <a:r>
              <a:rPr lang="nb-NO" sz="3600" b="1" dirty="0" smtClean="0">
                <a:ln/>
                <a:solidFill>
                  <a:schemeClr val="accent1"/>
                </a:solidFill>
                <a:latin typeface="Adobe Fan Heiti Std B" panose="020B0700000000000000" pitchFamily="34" charset="-128"/>
                <a:ea typeface="Adobe Fan Heiti Std B" panose="020B0700000000000000" pitchFamily="34" charset="-128"/>
                <a:cs typeface="Arial" panose="020B0604020202020204" pitchFamily="34" charset="0"/>
              </a:rPr>
              <a:t> </a:t>
            </a:r>
            <a:r>
              <a:rPr lang="nb-NO" sz="3600" b="1" dirty="0" err="1" smtClean="0">
                <a:ln/>
                <a:solidFill>
                  <a:schemeClr val="accent1"/>
                </a:solidFill>
                <a:latin typeface="Adobe Fan Heiti Std B" panose="020B0700000000000000" pitchFamily="34" charset="-128"/>
                <a:ea typeface="Adobe Fan Heiti Std B" panose="020B0700000000000000" pitchFamily="34" charset="-128"/>
                <a:cs typeface="Arial" panose="020B0604020202020204" pitchFamily="34" charset="0"/>
              </a:rPr>
              <a:t>then</a:t>
            </a:r>
            <a:r>
              <a:rPr lang="nb-NO" sz="3600" b="1" dirty="0" smtClean="0">
                <a:ln/>
                <a:solidFill>
                  <a:schemeClr val="accent1"/>
                </a:solidFill>
                <a:latin typeface="Adobe Fan Heiti Std B" panose="020B0700000000000000" pitchFamily="34" charset="-128"/>
                <a:ea typeface="Adobe Fan Heiti Std B" panose="020B0700000000000000" pitchFamily="34" charset="-128"/>
                <a:cs typeface="Arial" panose="020B0604020202020204" pitchFamily="34" charset="0"/>
              </a:rPr>
              <a:t>?</a:t>
            </a:r>
            <a:endParaRPr lang="nb-NO" sz="3600" b="1" dirty="0">
              <a:ln/>
              <a:solidFill>
                <a:schemeClr val="accent1"/>
              </a:solidFill>
              <a:latin typeface="Adobe Fan Heiti Std B" panose="020B0700000000000000" pitchFamily="34" charset="-128"/>
              <a:ea typeface="Adobe Fan Heiti Std B" panose="020B0700000000000000" pitchFamily="34" charset="-128"/>
              <a:cs typeface="Arial" panose="020B0604020202020204" pitchFamily="34" charset="0"/>
            </a:endParaRPr>
          </a:p>
        </p:txBody>
      </p:sp>
      <p:sp>
        <p:nvSpPr>
          <p:cNvPr id="119" name="Shape 119"/>
          <p:cNvSpPr txBox="1"/>
          <p:nvPr/>
        </p:nvSpPr>
        <p:spPr>
          <a:xfrm>
            <a:off x="6216830" y="5316822"/>
            <a:ext cx="6899165" cy="682800"/>
          </a:xfrm>
          <a:prstGeom prst="rect">
            <a:avLst/>
          </a:prstGeom>
          <a:noFill/>
          <a:ln>
            <a:noFill/>
          </a:ln>
        </p:spPr>
        <p:txBody>
          <a:bodyPr wrap="square" lIns="91425" tIns="91425" rIns="91425" bIns="91425" anchor="ctr" anchorCtr="0">
            <a:noAutofit/>
          </a:bodyPr>
          <a:lstStyle/>
          <a:p>
            <a:pPr lvl="0" algn="ctr" rtl="0">
              <a:spcBef>
                <a:spcPts val="0"/>
              </a:spcBef>
              <a:buNone/>
            </a:pPr>
            <a:r>
              <a:rPr lang="en-GB" sz="3000" dirty="0" smtClean="0">
                <a:solidFill>
                  <a:srgbClr val="C1EEFF"/>
                </a:solidFill>
              </a:rPr>
              <a:t>  </a:t>
            </a:r>
            <a:endParaRPr lang="en-GB" sz="3000" dirty="0">
              <a:solidFill>
                <a:srgbClr val="C1EEFF"/>
              </a:solidFill>
            </a:endParaRPr>
          </a:p>
        </p:txBody>
      </p:sp>
      <p:sp>
        <p:nvSpPr>
          <p:cNvPr id="2" name="TextBox 1">
            <a:extLst>
              <a:ext uri="{FF2B5EF4-FFF2-40B4-BE49-F238E27FC236}">
                <a16:creationId xmlns:a16="http://schemas.microsoft.com/office/drawing/2014/main" xmlns="" id="{8C0BBFEA-FCF6-A945-B0A0-DC0A81C05AB5}"/>
              </a:ext>
            </a:extLst>
          </p:cNvPr>
          <p:cNvSpPr txBox="1"/>
          <p:nvPr/>
        </p:nvSpPr>
        <p:spPr>
          <a:xfrm>
            <a:off x="399466" y="5298725"/>
            <a:ext cx="6882711" cy="584775"/>
          </a:xfrm>
          <a:prstGeom prst="rect">
            <a:avLst/>
          </a:prstGeom>
          <a:noFill/>
        </p:spPr>
        <p:txBody>
          <a:bodyPr wrap="square" rtlCol="0">
            <a:spAutoFit/>
          </a:bodyPr>
          <a:lstStyle/>
          <a:p>
            <a:r>
              <a:rPr lang="en-US" sz="3200" dirty="0" smtClean="0"/>
              <a:t>   </a:t>
            </a:r>
            <a:r>
              <a:rPr lang="en-US" sz="3200" dirty="0"/>
              <a:t>	</a:t>
            </a:r>
          </a:p>
        </p:txBody>
      </p:sp>
      <p:pic>
        <p:nvPicPr>
          <p:cNvPr id="4" name="Picture 3" descr="DSCN535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1113" y="379396"/>
            <a:ext cx="5375717" cy="5504104"/>
          </a:xfrm>
          <a:prstGeom prst="rect">
            <a:avLst/>
          </a:prstGeom>
        </p:spPr>
      </p:pic>
      <p:sp>
        <p:nvSpPr>
          <p:cNvPr id="3" name="TextBox 2"/>
          <p:cNvSpPr txBox="1"/>
          <p:nvPr/>
        </p:nvSpPr>
        <p:spPr>
          <a:xfrm>
            <a:off x="8091714" y="4263571"/>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55539909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Shape 285"/>
          <p:cNvSpPr txBox="1"/>
          <p:nvPr/>
        </p:nvSpPr>
        <p:spPr>
          <a:xfrm>
            <a:off x="647780" y="673152"/>
            <a:ext cx="11235300" cy="584700"/>
          </a:xfrm>
          <a:prstGeom prst="rect">
            <a:avLst/>
          </a:prstGeom>
          <a:noFill/>
          <a:ln>
            <a:noFill/>
          </a:ln>
        </p:spPr>
        <p:txBody>
          <a:bodyPr wrap="square" lIns="91425" tIns="45700" rIns="91425" bIns="45700" anchor="t" anchorCtr="0">
            <a:noAutofit/>
          </a:bodyPr>
          <a:lstStyle/>
          <a:p>
            <a:pPr marL="0" marR="0" lvl="0" indent="0" algn="ctr" rtl="0">
              <a:spcBef>
                <a:spcPts val="0"/>
              </a:spcBef>
              <a:buSzPct val="25000"/>
              <a:buNone/>
            </a:pPr>
            <a:r>
              <a:rPr lang="en-GB" sz="3200" dirty="0">
                <a:solidFill>
                  <a:srgbClr val="C7F6FD"/>
                </a:solidFill>
                <a:latin typeface="Rockwell"/>
                <a:ea typeface="Rockwell"/>
                <a:cs typeface="Rockwell"/>
                <a:sym typeface="Rockwell"/>
              </a:rPr>
              <a:t>Three  Components of Leading from the Middle</a:t>
            </a:r>
          </a:p>
        </p:txBody>
      </p:sp>
      <p:sp>
        <p:nvSpPr>
          <p:cNvPr id="286" name="Shape 286"/>
          <p:cNvSpPr txBox="1"/>
          <p:nvPr/>
        </p:nvSpPr>
        <p:spPr>
          <a:xfrm>
            <a:off x="4104528" y="2305701"/>
            <a:ext cx="8674169" cy="3539430"/>
          </a:xfrm>
          <a:prstGeom prst="rect">
            <a:avLst/>
          </a:prstGeom>
          <a:noFill/>
          <a:ln>
            <a:noFill/>
          </a:ln>
        </p:spPr>
        <p:txBody>
          <a:bodyPr wrap="square" lIns="91425" tIns="45700" rIns="91425" bIns="45700" anchor="t" anchorCtr="0">
            <a:noAutofit/>
          </a:bodyPr>
          <a:lstStyle/>
          <a:p>
            <a:pPr marR="0" lvl="0" algn="l" rtl="0">
              <a:spcBef>
                <a:spcPts val="0"/>
              </a:spcBef>
              <a:buClr>
                <a:schemeClr val="accent1"/>
              </a:buClr>
              <a:buSzPct val="100000"/>
            </a:pPr>
            <a:endParaRPr sz="3200" dirty="0">
              <a:solidFill>
                <a:schemeClr val="accent1"/>
              </a:solidFill>
              <a:latin typeface="Rockwell"/>
              <a:ea typeface="Rockwell"/>
              <a:cs typeface="Rockwell"/>
              <a:sym typeface="Rockwell"/>
            </a:endParaRPr>
          </a:p>
        </p:txBody>
      </p:sp>
      <p:sp>
        <p:nvSpPr>
          <p:cNvPr id="2" name="TextBox 1"/>
          <p:cNvSpPr txBox="1"/>
          <p:nvPr/>
        </p:nvSpPr>
        <p:spPr>
          <a:xfrm>
            <a:off x="2665114" y="2414946"/>
            <a:ext cx="3595856" cy="2862322"/>
          </a:xfrm>
          <a:prstGeom prst="rect">
            <a:avLst/>
          </a:prstGeom>
          <a:noFill/>
        </p:spPr>
        <p:txBody>
          <a:bodyPr wrap="none" rtlCol="0">
            <a:spAutoFit/>
          </a:bodyPr>
          <a:lstStyle/>
          <a:p>
            <a:pPr marL="342900" indent="-342900">
              <a:buAutoNum type="arabicPeriod"/>
            </a:pPr>
            <a:r>
              <a:rPr lang="en-US" sz="3600" dirty="0"/>
              <a:t>  A philosophy</a:t>
            </a:r>
          </a:p>
          <a:p>
            <a:pPr marL="342900" indent="-342900">
              <a:buAutoNum type="arabicPeriod"/>
            </a:pPr>
            <a:endParaRPr lang="en-US" sz="3600" dirty="0"/>
          </a:p>
          <a:p>
            <a:pPr marL="342900" indent="-342900">
              <a:buAutoNum type="arabicPeriod"/>
            </a:pPr>
            <a:r>
              <a:rPr lang="en-US" sz="3600" dirty="0"/>
              <a:t>  A structure</a:t>
            </a:r>
          </a:p>
          <a:p>
            <a:pPr marL="342900" indent="-342900">
              <a:buAutoNum type="arabicPeriod"/>
            </a:pPr>
            <a:endParaRPr lang="en-US" sz="3600" dirty="0"/>
          </a:p>
          <a:p>
            <a:r>
              <a:rPr lang="en-US" sz="3600" dirty="0"/>
              <a:t>3.   A culture</a:t>
            </a:r>
          </a:p>
        </p:txBody>
      </p:sp>
    </p:spTree>
    <p:extLst>
      <p:ext uri="{BB962C8B-B14F-4D97-AF65-F5344CB8AC3E}">
        <p14:creationId xmlns:p14="http://schemas.microsoft.com/office/powerpoint/2010/main" val="36126354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28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cstate="print">
            <a:extLst>
              <a:ext uri="{28A0092B-C50C-407E-A947-70E740481C1C}">
                <a14:useLocalDpi xmlns:a14="http://schemas.microsoft.com/office/drawing/2010/main" val="0"/>
              </a:ext>
            </a:extLst>
          </a:blip>
          <a:srcRect t="5497" b="18657"/>
          <a:stretch/>
        </p:blipFill>
        <p:spPr bwMode="auto">
          <a:xfrm>
            <a:off x="833674" y="702081"/>
            <a:ext cx="10221321" cy="5139721"/>
          </a:xfrm>
          <a:prstGeom prst="rect">
            <a:avLst/>
          </a:prstGeom>
          <a:ln>
            <a:noFill/>
          </a:ln>
          <a:extLst>
            <a:ext uri="{53640926-AAD7-44d8-BBD7-CCE9431645EC}">
              <a14:shadowObscured xmlns:a14="http://schemas.microsoft.com/office/drawing/2010/main"/>
            </a:ext>
          </a:extLst>
        </p:spPr>
      </p:pic>
      <p:sp>
        <p:nvSpPr>
          <p:cNvPr id="2" name="TextBox 1">
            <a:extLst>
              <a:ext uri="{FF2B5EF4-FFF2-40B4-BE49-F238E27FC236}">
                <a16:creationId xmlns:a16="http://schemas.microsoft.com/office/drawing/2014/main" xmlns="" id="{E82C36CF-5169-6A4D-B58C-02152CA61932}"/>
              </a:ext>
            </a:extLst>
          </p:cNvPr>
          <p:cNvSpPr txBox="1"/>
          <p:nvPr/>
        </p:nvSpPr>
        <p:spPr>
          <a:xfrm>
            <a:off x="3000895" y="6096818"/>
            <a:ext cx="7276012" cy="646331"/>
          </a:xfrm>
          <a:prstGeom prst="rect">
            <a:avLst/>
          </a:prstGeom>
          <a:noFill/>
        </p:spPr>
        <p:txBody>
          <a:bodyPr wrap="square" rtlCol="0">
            <a:spAutoFit/>
          </a:bodyPr>
          <a:lstStyle/>
          <a:p>
            <a:r>
              <a:rPr lang="en-US" sz="3600" dirty="0"/>
              <a:t>     A Philosophy of Practice</a:t>
            </a:r>
          </a:p>
        </p:txBody>
      </p:sp>
    </p:spTree>
    <p:extLst>
      <p:ext uri="{BB962C8B-B14F-4D97-AF65-F5344CB8AC3E}">
        <p14:creationId xmlns:p14="http://schemas.microsoft.com/office/powerpoint/2010/main" val="255322356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06400" y="512064"/>
            <a:ext cx="11785600" cy="914400"/>
          </a:xfrm>
          <a:prstGeom prst="rect">
            <a:avLst/>
          </a:prstGeom>
        </p:spPr>
        <p:txBody>
          <a:bodyPr vert="horz" anchor="t">
            <a:noAutofit/>
          </a:bodyPr>
          <a:lst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lstStyle>
          <a:p>
            <a:endParaRPr lang="en-US" dirty="0"/>
          </a:p>
        </p:txBody>
      </p:sp>
      <p:sp>
        <p:nvSpPr>
          <p:cNvPr id="4" name="Content Placeholder 2"/>
          <p:cNvSpPr txBox="1">
            <a:spLocks/>
          </p:cNvSpPr>
          <p:nvPr/>
        </p:nvSpPr>
        <p:spPr>
          <a:xfrm>
            <a:off x="1625599" y="1189190"/>
            <a:ext cx="9583581" cy="4514892"/>
          </a:xfrm>
          <a:prstGeom prst="rect">
            <a:avLst/>
          </a:prstGeom>
        </p:spPr>
        <p:txBody>
          <a:bodyPr/>
          <a:lst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lstStyle>
          <a:p>
            <a:pPr marL="68580" indent="0">
              <a:buNone/>
            </a:pPr>
            <a:r>
              <a:rPr lang="en-US" sz="2800" dirty="0"/>
              <a:t>The essence of  </a:t>
            </a:r>
            <a:r>
              <a:rPr lang="en-US" sz="2800" dirty="0">
                <a:solidFill>
                  <a:schemeClr val="accent6">
                    <a:lumMod val="20000"/>
                    <a:lumOff val="80000"/>
                  </a:schemeClr>
                </a:solidFill>
              </a:rPr>
              <a:t>Leading from the Middle  </a:t>
            </a:r>
            <a:r>
              <a:rPr lang="en-US" sz="2800" dirty="0"/>
              <a:t>is making real your vision.  It’s about moving those ideas into concrete practice and making a positive difference, for all your students and for all your staff so that everybody just loves their learning environment .</a:t>
            </a:r>
          </a:p>
          <a:p>
            <a:pPr marL="68580" indent="0">
              <a:buNone/>
            </a:pPr>
            <a:endParaRPr lang="en-US" sz="2800" dirty="0"/>
          </a:p>
          <a:p>
            <a:pPr marL="68580" indent="0">
              <a:buNone/>
            </a:pPr>
            <a:r>
              <a:rPr lang="en-US" sz="2800" dirty="0"/>
              <a:t>I don’t see it as connected to personnel.  I see the whole notion is a concept or a philosophy or a principle of wanting to get as close to the action as you possibly can. </a:t>
            </a:r>
          </a:p>
          <a:p>
            <a:pPr marL="68580" indent="0">
              <a:buNone/>
            </a:pPr>
            <a:endParaRPr lang="en-GB" sz="3200" dirty="0"/>
          </a:p>
        </p:txBody>
      </p:sp>
      <p:sp>
        <p:nvSpPr>
          <p:cNvPr id="5" name="TextBox 4">
            <a:extLst>
              <a:ext uri="{FF2B5EF4-FFF2-40B4-BE49-F238E27FC236}">
                <a16:creationId xmlns:a16="http://schemas.microsoft.com/office/drawing/2014/main" xmlns="" id="{BA5595AC-0F13-6544-807A-C9629BA990F7}"/>
              </a:ext>
            </a:extLst>
          </p:cNvPr>
          <p:cNvSpPr txBox="1"/>
          <p:nvPr/>
        </p:nvSpPr>
        <p:spPr>
          <a:xfrm>
            <a:off x="4364182" y="6248400"/>
            <a:ext cx="4558145" cy="523220"/>
          </a:xfrm>
          <a:prstGeom prst="rect">
            <a:avLst/>
          </a:prstGeom>
          <a:noFill/>
        </p:spPr>
        <p:txBody>
          <a:bodyPr wrap="square" rtlCol="0">
            <a:spAutoFit/>
          </a:bodyPr>
          <a:lstStyle/>
          <a:p>
            <a:r>
              <a:rPr lang="en-US" sz="2800" dirty="0"/>
              <a:t>A Philosophy of Practice</a:t>
            </a:r>
          </a:p>
        </p:txBody>
      </p:sp>
    </p:spTree>
    <p:extLst>
      <p:ext uri="{BB962C8B-B14F-4D97-AF65-F5344CB8AC3E}">
        <p14:creationId xmlns:p14="http://schemas.microsoft.com/office/powerpoint/2010/main" val="383184435"/>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06400" y="512064"/>
            <a:ext cx="11785600" cy="914400"/>
          </a:xfrm>
          <a:prstGeom prst="rect">
            <a:avLst/>
          </a:prstGeom>
        </p:spPr>
        <p:txBody>
          <a:bodyPr vert="horz" anchor="t">
            <a:noAutofit/>
          </a:bodyPr>
          <a:lst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lstStyle>
          <a:p>
            <a:r>
              <a:rPr lang="en-US" dirty="0"/>
              <a:t>                     </a:t>
            </a:r>
            <a:r>
              <a:rPr lang="en-US" dirty="0">
                <a:solidFill>
                  <a:schemeClr val="accent1"/>
                </a:solidFill>
              </a:rPr>
              <a:t>Interdisciplinary  Teams</a:t>
            </a:r>
          </a:p>
        </p:txBody>
      </p:sp>
      <p:sp>
        <p:nvSpPr>
          <p:cNvPr id="4" name="Content Placeholder 2"/>
          <p:cNvSpPr txBox="1">
            <a:spLocks/>
          </p:cNvSpPr>
          <p:nvPr/>
        </p:nvSpPr>
        <p:spPr>
          <a:xfrm>
            <a:off x="1625600" y="1426464"/>
            <a:ext cx="9042400" cy="4449498"/>
          </a:xfrm>
          <a:prstGeom prst="rect">
            <a:avLst/>
          </a:prstGeom>
        </p:spPr>
        <p:txBody>
          <a:bodyPr/>
          <a:lst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lstStyle>
          <a:p>
            <a:pPr marL="68580" indent="0">
              <a:buNone/>
            </a:pPr>
            <a:r>
              <a:rPr lang="en-US" sz="3200" dirty="0"/>
              <a:t>We have an IDT model that we use when schools are stuck with a particular situation, scenario, or student issue.  It’s an</a:t>
            </a:r>
            <a:r>
              <a:rPr lang="en-US" sz="3200" dirty="0">
                <a:solidFill>
                  <a:schemeClr val="accent6">
                    <a:lumMod val="20000"/>
                    <a:lumOff val="80000"/>
                  </a:schemeClr>
                </a:solidFill>
              </a:rPr>
              <a:t> inter-disciplinary team</a:t>
            </a:r>
            <a:r>
              <a:rPr lang="en-US" sz="3200" dirty="0"/>
              <a:t>.  They bring all of the team together, so classroom teachers, psychologist, social worker, family, outside agency and partnerships come to that table and every voice is equally valued. </a:t>
            </a:r>
            <a:endParaRPr lang="en-GB" sz="3200" dirty="0"/>
          </a:p>
        </p:txBody>
      </p:sp>
      <p:sp>
        <p:nvSpPr>
          <p:cNvPr id="2" name="TextBox 1">
            <a:extLst>
              <a:ext uri="{FF2B5EF4-FFF2-40B4-BE49-F238E27FC236}">
                <a16:creationId xmlns:a16="http://schemas.microsoft.com/office/drawing/2014/main" xmlns="" id="{EAD5DB65-CC5D-9949-BB85-9B39C533804F}"/>
              </a:ext>
            </a:extLst>
          </p:cNvPr>
          <p:cNvSpPr txBox="1"/>
          <p:nvPr/>
        </p:nvSpPr>
        <p:spPr>
          <a:xfrm>
            <a:off x="2821709" y="6123709"/>
            <a:ext cx="6650182" cy="523220"/>
          </a:xfrm>
          <a:prstGeom prst="rect">
            <a:avLst/>
          </a:prstGeom>
          <a:noFill/>
        </p:spPr>
        <p:txBody>
          <a:bodyPr wrap="square" rtlCol="0">
            <a:spAutoFit/>
          </a:bodyPr>
          <a:lstStyle/>
          <a:p>
            <a:r>
              <a:rPr lang="en-US" sz="2800" dirty="0"/>
              <a:t>A Structure of Interdisciplinary Teams</a:t>
            </a:r>
          </a:p>
        </p:txBody>
      </p:sp>
    </p:spTree>
    <p:extLst>
      <p:ext uri="{BB962C8B-B14F-4D97-AF65-F5344CB8AC3E}">
        <p14:creationId xmlns:p14="http://schemas.microsoft.com/office/powerpoint/2010/main" val="659679874"/>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1999" cy="6156960"/>
          </a:xfrm>
          <a:prstGeom prst="rect">
            <a:avLst/>
          </a:prstGeom>
        </p:spPr>
      </p:pic>
      <p:sp>
        <p:nvSpPr>
          <p:cNvPr id="3" name="TextBox 2"/>
          <p:cNvSpPr txBox="1"/>
          <p:nvPr/>
        </p:nvSpPr>
        <p:spPr>
          <a:xfrm>
            <a:off x="2169786" y="6156960"/>
            <a:ext cx="7268536" cy="584776"/>
          </a:xfrm>
          <a:prstGeom prst="rect">
            <a:avLst/>
          </a:prstGeom>
          <a:noFill/>
        </p:spPr>
        <p:txBody>
          <a:bodyPr wrap="none" rtlCol="0">
            <a:spAutoFit/>
          </a:bodyPr>
          <a:lstStyle/>
          <a:p>
            <a:r>
              <a:rPr lang="en-US" sz="3200" dirty="0"/>
              <a:t>A Structure of Interdisciplinary Teams</a:t>
            </a:r>
          </a:p>
        </p:txBody>
      </p:sp>
    </p:spTree>
    <p:extLst>
      <p:ext uri="{BB962C8B-B14F-4D97-AF65-F5344CB8AC3E}">
        <p14:creationId xmlns:p14="http://schemas.microsoft.com/office/powerpoint/2010/main" val="4209177099"/>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06400" y="512064"/>
            <a:ext cx="11785600" cy="914400"/>
          </a:xfrm>
          <a:prstGeom prst="rect">
            <a:avLst/>
          </a:prstGeom>
        </p:spPr>
        <p:txBody>
          <a:bodyPr vert="horz" anchor="t">
            <a:noAutofit/>
          </a:bodyPr>
          <a:lst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lstStyle>
          <a:p>
            <a:endParaRPr lang="en-US" dirty="0"/>
          </a:p>
        </p:txBody>
      </p:sp>
      <p:sp>
        <p:nvSpPr>
          <p:cNvPr id="4" name="Content Placeholder 2"/>
          <p:cNvSpPr txBox="1">
            <a:spLocks/>
          </p:cNvSpPr>
          <p:nvPr/>
        </p:nvSpPr>
        <p:spPr>
          <a:xfrm>
            <a:off x="1625600" y="512064"/>
            <a:ext cx="9042400" cy="5416975"/>
          </a:xfrm>
          <a:prstGeom prst="rect">
            <a:avLst/>
          </a:prstGeom>
        </p:spPr>
        <p:txBody>
          <a:bodyPr/>
          <a:lst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lstStyle>
          <a:p>
            <a:pPr marL="68580" indent="0">
              <a:buNone/>
            </a:pPr>
            <a:r>
              <a:rPr lang="en-US" sz="3200" dirty="0"/>
              <a:t>One of the things that really worked is to ask the teachers to bring a picture of their student.  They actually had the fact of their </a:t>
            </a:r>
            <a:r>
              <a:rPr lang="en-US" sz="3200" dirty="0">
                <a:solidFill>
                  <a:schemeClr val="accent6">
                    <a:lumMod val="20000"/>
                    <a:lumOff val="80000"/>
                  </a:schemeClr>
                </a:solidFill>
              </a:rPr>
              <a:t>student of wonder</a:t>
            </a:r>
            <a:r>
              <a:rPr lang="en-US" sz="3200" dirty="0"/>
              <a:t> right there in front of them.</a:t>
            </a:r>
            <a:r>
              <a:rPr lang="en-US" sz="3200" dirty="0">
                <a:solidFill>
                  <a:schemeClr val="accent1"/>
                </a:solidFill>
              </a:rPr>
              <a:t>  In the middle.</a:t>
            </a:r>
          </a:p>
          <a:p>
            <a:pPr marL="68580" indent="0">
              <a:buNone/>
            </a:pPr>
            <a:r>
              <a:rPr lang="en-US" sz="3200" dirty="0"/>
              <a:t>Attention is given to things like “their language spoken, when are they most joyful, when are they most engaged. We really wanted to address the whole child, not just their learning needs.” </a:t>
            </a:r>
            <a:endParaRPr lang="en-GB" sz="3200" dirty="0"/>
          </a:p>
        </p:txBody>
      </p:sp>
      <p:sp>
        <p:nvSpPr>
          <p:cNvPr id="2" name="TextBox 1">
            <a:extLst>
              <a:ext uri="{FF2B5EF4-FFF2-40B4-BE49-F238E27FC236}">
                <a16:creationId xmlns:a16="http://schemas.microsoft.com/office/drawing/2014/main" xmlns="" id="{AA3E46B3-0DA1-624A-8340-D92D4763E354}"/>
              </a:ext>
            </a:extLst>
          </p:cNvPr>
          <p:cNvSpPr txBox="1"/>
          <p:nvPr/>
        </p:nvSpPr>
        <p:spPr>
          <a:xfrm>
            <a:off x="1625600" y="6096001"/>
            <a:ext cx="9707417" cy="707886"/>
          </a:xfrm>
          <a:prstGeom prst="rect">
            <a:avLst/>
          </a:prstGeom>
          <a:noFill/>
        </p:spPr>
        <p:txBody>
          <a:bodyPr wrap="square" rtlCol="0">
            <a:spAutoFit/>
          </a:bodyPr>
          <a:lstStyle/>
          <a:p>
            <a:r>
              <a:rPr lang="en-US" sz="4000" dirty="0"/>
              <a:t>A Structure of Interdisciplinary Teams</a:t>
            </a:r>
          </a:p>
        </p:txBody>
      </p:sp>
    </p:spTree>
    <p:extLst>
      <p:ext uri="{BB962C8B-B14F-4D97-AF65-F5344CB8AC3E}">
        <p14:creationId xmlns:p14="http://schemas.microsoft.com/office/powerpoint/2010/main" val="2371148320"/>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06400" y="512064"/>
            <a:ext cx="11785600" cy="914400"/>
          </a:xfrm>
          <a:prstGeom prst="rect">
            <a:avLst/>
          </a:prstGeom>
        </p:spPr>
        <p:txBody>
          <a:bodyPr vert="horz" anchor="t">
            <a:noAutofit/>
          </a:bodyPr>
          <a:lst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lstStyle>
          <a:p>
            <a:endParaRPr lang="en-US" dirty="0"/>
          </a:p>
        </p:txBody>
      </p:sp>
      <p:sp>
        <p:nvSpPr>
          <p:cNvPr id="4" name="Content Placeholder 2"/>
          <p:cNvSpPr txBox="1">
            <a:spLocks/>
          </p:cNvSpPr>
          <p:nvPr/>
        </p:nvSpPr>
        <p:spPr>
          <a:xfrm rot="20640000">
            <a:off x="1625600" y="609600"/>
            <a:ext cx="9042400" cy="4800600"/>
          </a:xfrm>
          <a:prstGeom prst="rect">
            <a:avLst/>
          </a:prstGeom>
        </p:spPr>
        <p:txBody>
          <a:bodyPr/>
          <a:lst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lstStyle>
          <a:p>
            <a:pPr marL="68580" indent="0">
              <a:buNone/>
            </a:pPr>
            <a:endParaRPr lang="en-GB" sz="3200" dirty="0"/>
          </a:p>
          <a:p>
            <a:pPr marL="68580" indent="0">
              <a:buNone/>
            </a:pPr>
            <a:endParaRPr lang="en-GB" sz="3200" dirty="0"/>
          </a:p>
          <a:p>
            <a:pPr marL="68580" indent="0">
              <a:buNone/>
            </a:pPr>
            <a:endParaRPr lang="en-GB" sz="3200" dirty="0"/>
          </a:p>
          <a:p>
            <a:pPr marL="68580" indent="0">
              <a:buNone/>
            </a:pPr>
            <a:r>
              <a:rPr lang="en-GB" sz="3200" dirty="0"/>
              <a:t>                  </a:t>
            </a:r>
            <a:r>
              <a:rPr lang="en-GB" sz="3200" dirty="0">
                <a:latin typeface="Bradley Hand Bold"/>
                <a:cs typeface="Bradley Hand Bold"/>
              </a:rPr>
              <a:t>  </a:t>
            </a:r>
            <a:r>
              <a:rPr lang="en-GB" sz="4800" dirty="0">
                <a:latin typeface="Bradley Hand Bold"/>
                <a:cs typeface="Bradley Hand Bold"/>
              </a:rPr>
              <a:t> Thank   you</a:t>
            </a:r>
            <a:endParaRPr lang="en-GB" sz="4800" dirty="0"/>
          </a:p>
        </p:txBody>
      </p:sp>
    </p:spTree>
    <p:extLst>
      <p:ext uri="{BB962C8B-B14F-4D97-AF65-F5344CB8AC3E}">
        <p14:creationId xmlns:p14="http://schemas.microsoft.com/office/powerpoint/2010/main" val="38055938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8" name="Shape 118"/>
          <p:cNvSpPr txBox="1"/>
          <p:nvPr/>
        </p:nvSpPr>
        <p:spPr>
          <a:xfrm>
            <a:off x="6929327" y="638586"/>
            <a:ext cx="4405423" cy="1874400"/>
          </a:xfrm>
          <a:prstGeom prst="rect">
            <a:avLst/>
          </a:prstGeom>
          <a:noFill/>
          <a:ln>
            <a:noFill/>
          </a:ln>
        </p:spPr>
        <p:txBody>
          <a:bodyPr wrap="square" lIns="91425" tIns="91425" rIns="91425" bIns="91425" anchor="ctr" anchorCtr="0">
            <a:noAutofit/>
          </a:bodyPr>
          <a:lstStyle/>
          <a:p>
            <a:pPr algn="ctr">
              <a:defRPr/>
            </a:pPr>
            <a:r>
              <a:rPr lang="nb-NO" sz="3200" b="1" dirty="0" smtClean="0">
                <a:ln/>
                <a:solidFill>
                  <a:schemeClr val="accent6">
                    <a:lumMod val="20000"/>
                    <a:lumOff val="80000"/>
                  </a:schemeClr>
                </a:solidFill>
                <a:ea typeface="Adobe Fan Heiti Std B" panose="020B0700000000000000" pitchFamily="34" charset="-128"/>
                <a:cs typeface="Arial" panose="020B0604020202020204" pitchFamily="34" charset="0"/>
              </a:rPr>
              <a:t>Pandemonium</a:t>
            </a:r>
            <a:endParaRPr lang="nb-NO" sz="3200" b="1" dirty="0">
              <a:ln/>
              <a:solidFill>
                <a:schemeClr val="accent1"/>
              </a:solidFill>
              <a:ea typeface="Adobe Fan Heiti Std B" panose="020B0700000000000000" pitchFamily="34" charset="-128"/>
              <a:cs typeface="Arial" panose="020B0604020202020204" pitchFamily="34" charset="0"/>
            </a:endParaRPr>
          </a:p>
        </p:txBody>
      </p:sp>
      <p:sp>
        <p:nvSpPr>
          <p:cNvPr id="119" name="Shape 119"/>
          <p:cNvSpPr txBox="1"/>
          <p:nvPr/>
        </p:nvSpPr>
        <p:spPr>
          <a:xfrm>
            <a:off x="6216830" y="5316822"/>
            <a:ext cx="6899165" cy="682800"/>
          </a:xfrm>
          <a:prstGeom prst="rect">
            <a:avLst/>
          </a:prstGeom>
          <a:noFill/>
          <a:ln>
            <a:noFill/>
          </a:ln>
        </p:spPr>
        <p:txBody>
          <a:bodyPr wrap="square" lIns="91425" tIns="91425" rIns="91425" bIns="91425" anchor="ctr" anchorCtr="0">
            <a:noAutofit/>
          </a:bodyPr>
          <a:lstStyle/>
          <a:p>
            <a:pPr lvl="0" algn="ctr" rtl="0">
              <a:spcBef>
                <a:spcPts val="0"/>
              </a:spcBef>
              <a:buNone/>
            </a:pPr>
            <a:r>
              <a:rPr lang="en-GB" sz="3000" dirty="0" smtClean="0">
                <a:solidFill>
                  <a:srgbClr val="C1EEFF"/>
                </a:solidFill>
              </a:rPr>
              <a:t>   </a:t>
            </a:r>
            <a:endParaRPr lang="en-GB" sz="3000" dirty="0">
              <a:solidFill>
                <a:srgbClr val="C1EEFF"/>
              </a:solidFill>
            </a:endParaRPr>
          </a:p>
        </p:txBody>
      </p:sp>
      <p:sp>
        <p:nvSpPr>
          <p:cNvPr id="2" name="TextBox 1">
            <a:extLst>
              <a:ext uri="{FF2B5EF4-FFF2-40B4-BE49-F238E27FC236}">
                <a16:creationId xmlns:a16="http://schemas.microsoft.com/office/drawing/2014/main" xmlns="" id="{8C0BBFEA-FCF6-A945-B0A0-DC0A81C05AB5}"/>
              </a:ext>
            </a:extLst>
          </p:cNvPr>
          <p:cNvSpPr txBox="1"/>
          <p:nvPr/>
        </p:nvSpPr>
        <p:spPr>
          <a:xfrm>
            <a:off x="399466" y="5298725"/>
            <a:ext cx="6882711" cy="584775"/>
          </a:xfrm>
          <a:prstGeom prst="rect">
            <a:avLst/>
          </a:prstGeom>
          <a:noFill/>
        </p:spPr>
        <p:txBody>
          <a:bodyPr wrap="square" rtlCol="0">
            <a:spAutoFit/>
          </a:bodyPr>
          <a:lstStyle/>
          <a:p>
            <a:r>
              <a:rPr lang="en-US" sz="3200" dirty="0"/>
              <a:t> </a:t>
            </a:r>
            <a:r>
              <a:rPr lang="en-US" sz="3200" dirty="0" smtClean="0"/>
              <a:t>  </a:t>
            </a:r>
            <a:r>
              <a:rPr lang="en-US" sz="3200" dirty="0"/>
              <a:t>	</a:t>
            </a:r>
          </a:p>
        </p:txBody>
      </p:sp>
      <p:pic>
        <p:nvPicPr>
          <p:cNvPr id="5" name="Picture 4" descr="DSCN542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466" y="280423"/>
            <a:ext cx="6109284" cy="5719199"/>
          </a:xfrm>
          <a:prstGeom prst="rect">
            <a:avLst/>
          </a:prstGeom>
        </p:spPr>
      </p:pic>
      <p:sp>
        <p:nvSpPr>
          <p:cNvPr id="3" name="TextBox 2"/>
          <p:cNvSpPr txBox="1"/>
          <p:nvPr/>
        </p:nvSpPr>
        <p:spPr>
          <a:xfrm>
            <a:off x="6508750" y="2812179"/>
            <a:ext cx="5329418" cy="1569660"/>
          </a:xfrm>
          <a:prstGeom prst="rect">
            <a:avLst/>
          </a:prstGeom>
          <a:noFill/>
        </p:spPr>
        <p:txBody>
          <a:bodyPr wrap="square" rtlCol="0">
            <a:spAutoFit/>
          </a:bodyPr>
          <a:lstStyle/>
          <a:p>
            <a:r>
              <a:rPr lang="en-US" sz="3200" dirty="0" smtClean="0">
                <a:solidFill>
                  <a:srgbClr val="FFFFFF"/>
                </a:solidFill>
              </a:rPr>
              <a:t>                      or                </a:t>
            </a:r>
          </a:p>
          <a:p>
            <a:r>
              <a:rPr lang="en-US" sz="3200" dirty="0" smtClean="0">
                <a:solidFill>
                  <a:srgbClr val="C8F6FE"/>
                </a:solidFill>
              </a:rPr>
              <a:t> </a:t>
            </a:r>
          </a:p>
          <a:p>
            <a:r>
              <a:rPr lang="en-US" sz="3200" dirty="0" smtClean="0">
                <a:solidFill>
                  <a:srgbClr val="C8F6FE"/>
                </a:solidFill>
              </a:rPr>
              <a:t>               Panorama</a:t>
            </a:r>
            <a:endParaRPr lang="en-US" sz="3200" dirty="0">
              <a:solidFill>
                <a:schemeClr val="accent1"/>
              </a:solidFill>
            </a:endParaRPr>
          </a:p>
        </p:txBody>
      </p:sp>
    </p:spTree>
    <p:extLst>
      <p:ext uri="{BB962C8B-B14F-4D97-AF65-F5344CB8AC3E}">
        <p14:creationId xmlns:p14="http://schemas.microsoft.com/office/powerpoint/2010/main" val="363371406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2"/>
          <p:cNvSpPr>
            <a:spLocks noGrp="1"/>
          </p:cNvSpPr>
          <p:nvPr>
            <p:ph type="ftr" sz="quarter" idx="11"/>
          </p:nvPr>
        </p:nvSpPr>
        <p:spPr>
          <a:xfrm>
            <a:off x="-1955528" y="8613327"/>
            <a:ext cx="5626774" cy="309201"/>
          </a:xfrm>
        </p:spPr>
        <p:txBody>
          <a:bodyPr/>
          <a:lstStyle/>
          <a:p>
            <a:pPr>
              <a:defRPr/>
            </a:pPr>
            <a:endParaRPr lang="en-US" dirty="0"/>
          </a:p>
        </p:txBody>
      </p:sp>
      <p:sp>
        <p:nvSpPr>
          <p:cNvPr id="6" name="Slide Number Placeholder 3"/>
          <p:cNvSpPr>
            <a:spLocks noGrp="1"/>
          </p:cNvSpPr>
          <p:nvPr>
            <p:ph type="sldNum" sz="quarter" idx="12"/>
          </p:nvPr>
        </p:nvSpPr>
        <p:spPr/>
        <p:txBody>
          <a:bodyPr/>
          <a:lstStyle/>
          <a:p>
            <a:pPr>
              <a:defRPr/>
            </a:pPr>
            <a:r>
              <a:rPr lang="en-US" dirty="0" smtClean="0"/>
              <a:t>  </a:t>
            </a:r>
            <a:endParaRPr lang="en-US" dirty="0"/>
          </a:p>
        </p:txBody>
      </p:sp>
      <p:pic>
        <p:nvPicPr>
          <p:cNvPr id="3" name="Picture 2" descr="M_cover_1-24-20-2.jpg.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8101" y="329307"/>
            <a:ext cx="4245072" cy="5566339"/>
          </a:xfrm>
          <a:prstGeom prst="rect">
            <a:avLst/>
          </a:prstGeom>
        </p:spPr>
      </p:pic>
      <p:pic>
        <p:nvPicPr>
          <p:cNvPr id="7" name="Picture 6" descr="securedownload-2.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419" y="329307"/>
            <a:ext cx="4297132" cy="5629088"/>
          </a:xfrm>
          <a:prstGeom prst="rect">
            <a:avLst/>
          </a:prstGeom>
        </p:spPr>
      </p:pic>
      <p:sp>
        <p:nvSpPr>
          <p:cNvPr id="2" name="TextBox 1"/>
          <p:cNvSpPr txBox="1"/>
          <p:nvPr/>
        </p:nvSpPr>
        <p:spPr>
          <a:xfrm>
            <a:off x="4563551" y="2817656"/>
            <a:ext cx="2985312" cy="1077218"/>
          </a:xfrm>
          <a:prstGeom prst="rect">
            <a:avLst/>
          </a:prstGeom>
          <a:noFill/>
        </p:spPr>
        <p:txBody>
          <a:bodyPr wrap="none" rtlCol="0">
            <a:spAutoFit/>
          </a:bodyPr>
          <a:lstStyle/>
          <a:p>
            <a:r>
              <a:rPr lang="en-US" sz="3200" dirty="0" smtClean="0">
                <a:solidFill>
                  <a:schemeClr val="tx1">
                    <a:lumMod val="85000"/>
                  </a:schemeClr>
                </a:solidFill>
              </a:rPr>
              <a:t>    Equity &amp;</a:t>
            </a:r>
          </a:p>
          <a:p>
            <a:r>
              <a:rPr lang="en-US" sz="3200" dirty="0" smtClean="0">
                <a:solidFill>
                  <a:schemeClr val="tx1">
                    <a:lumMod val="85000"/>
                  </a:schemeClr>
                </a:solidFill>
              </a:rPr>
              <a:t>Social Mobility</a:t>
            </a:r>
            <a:r>
              <a:rPr lang="en-US" sz="3200" dirty="0" smtClean="0"/>
              <a:t> </a:t>
            </a:r>
            <a:endParaRPr lang="en-US" sz="3200" dirty="0"/>
          </a:p>
        </p:txBody>
      </p:sp>
    </p:spTree>
    <p:extLst>
      <p:ext uri="{BB962C8B-B14F-4D97-AF65-F5344CB8AC3E}">
        <p14:creationId xmlns:p14="http://schemas.microsoft.com/office/powerpoint/2010/main" val="3658533662"/>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48921" y="2983054"/>
            <a:ext cx="184666" cy="369332"/>
          </a:xfrm>
          <a:prstGeom prst="rect">
            <a:avLst/>
          </a:prstGeom>
          <a:noFill/>
        </p:spPr>
        <p:txBody>
          <a:bodyPr wrap="none" rtlCol="0">
            <a:spAutoFit/>
          </a:bodyPr>
          <a:lstStyle/>
          <a:p>
            <a:endParaRPr lang="en-US" dirty="0"/>
          </a:p>
        </p:txBody>
      </p:sp>
      <p:sp>
        <p:nvSpPr>
          <p:cNvPr id="6" name="TextBox 5"/>
          <p:cNvSpPr txBox="1"/>
          <p:nvPr/>
        </p:nvSpPr>
        <p:spPr>
          <a:xfrm>
            <a:off x="3257949" y="2539830"/>
            <a:ext cx="184666" cy="369332"/>
          </a:xfrm>
          <a:prstGeom prst="rect">
            <a:avLst/>
          </a:prstGeom>
          <a:noFill/>
        </p:spPr>
        <p:txBody>
          <a:bodyPr wrap="none" rtlCol="0">
            <a:spAutoFit/>
          </a:bodyPr>
          <a:lstStyle/>
          <a:p>
            <a:endParaRPr lang="en-US" dirty="0"/>
          </a:p>
        </p:txBody>
      </p:sp>
      <p:pic>
        <p:nvPicPr>
          <p:cNvPr id="4" name="Picture 3"/>
          <p:cNvPicPr>
            <a:picLocks noChangeAspect="1"/>
          </p:cNvPicPr>
          <p:nvPr/>
        </p:nvPicPr>
        <p:blipFill>
          <a:blip r:embed="rId2"/>
          <a:stretch>
            <a:fillRect/>
          </a:stretch>
        </p:blipFill>
        <p:spPr>
          <a:xfrm>
            <a:off x="6687795" y="443047"/>
            <a:ext cx="3634334" cy="5242724"/>
          </a:xfrm>
          <a:prstGeom prst="rect">
            <a:avLst/>
          </a:prstGeom>
        </p:spPr>
      </p:pic>
      <p:pic>
        <p:nvPicPr>
          <p:cNvPr id="7" name="Picture 6"/>
          <p:cNvPicPr>
            <a:picLocks noChangeAspect="1"/>
          </p:cNvPicPr>
          <p:nvPr/>
        </p:nvPicPr>
        <p:blipFill>
          <a:blip r:embed="rId3"/>
          <a:stretch>
            <a:fillRect/>
          </a:stretch>
        </p:blipFill>
        <p:spPr>
          <a:xfrm>
            <a:off x="1476700" y="443047"/>
            <a:ext cx="4252894" cy="5405175"/>
          </a:xfrm>
          <a:prstGeom prst="rect">
            <a:avLst/>
          </a:prstGeom>
        </p:spPr>
      </p:pic>
    </p:spTree>
    <p:extLst>
      <p:ext uri="{BB962C8B-B14F-4D97-AF65-F5344CB8AC3E}">
        <p14:creationId xmlns:p14="http://schemas.microsoft.com/office/powerpoint/2010/main" val="376379258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533400" y="1753842"/>
            <a:ext cx="11785600" cy="914400"/>
          </a:xfrm>
          <a:prstGeom prst="rect">
            <a:avLst/>
          </a:prstGeom>
        </p:spPr>
        <p:txBody>
          <a:bodyPr vert="horz" anchor="t">
            <a:noAutofit/>
          </a:bodyPr>
          <a:lst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lstStyle>
          <a:p>
            <a:endParaRPr lang="en-US" dirty="0"/>
          </a:p>
        </p:txBody>
      </p:sp>
      <p:sp>
        <p:nvSpPr>
          <p:cNvPr id="4" name="Content Placeholder 2"/>
          <p:cNvSpPr txBox="1">
            <a:spLocks/>
          </p:cNvSpPr>
          <p:nvPr/>
        </p:nvSpPr>
        <p:spPr>
          <a:xfrm>
            <a:off x="818444" y="609601"/>
            <a:ext cx="10625667" cy="4373563"/>
          </a:xfrm>
          <a:prstGeom prst="rect">
            <a:avLst/>
          </a:prstGeom>
        </p:spPr>
        <p:txBody>
          <a:bodyPr/>
          <a:lst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lstStyle>
          <a:p>
            <a:pPr marL="68580" indent="0">
              <a:buNone/>
            </a:pPr>
            <a:endParaRPr lang="en-GB" sz="3200" dirty="0"/>
          </a:p>
          <a:p>
            <a:pPr marL="68580" indent="0">
              <a:buNone/>
            </a:pPr>
            <a:r>
              <a:rPr lang="en-GB" sz="3200" dirty="0" smtClean="0"/>
              <a:t>   </a:t>
            </a:r>
          </a:p>
          <a:p>
            <a:pPr marL="68580" indent="0">
              <a:buNone/>
            </a:pPr>
            <a:endParaRPr lang="en-GB" sz="3200" dirty="0"/>
          </a:p>
          <a:p>
            <a:pPr marL="68580" indent="0">
              <a:buNone/>
            </a:pPr>
            <a:r>
              <a:rPr lang="en-US" sz="3200" dirty="0" smtClean="0"/>
              <a:t>Social </a:t>
            </a:r>
            <a:r>
              <a:rPr lang="en-US" sz="3200" dirty="0"/>
              <a:t>mobility is </a:t>
            </a:r>
            <a:r>
              <a:rPr lang="en-US" sz="3200" dirty="0">
                <a:solidFill>
                  <a:schemeClr val="accent2">
                    <a:lumMod val="60000"/>
                    <a:lumOff val="40000"/>
                  </a:schemeClr>
                </a:solidFill>
              </a:rPr>
              <a:t>not an alternative </a:t>
            </a:r>
            <a:r>
              <a:rPr lang="en-US" sz="3200" dirty="0"/>
              <a:t>to greater </a:t>
            </a:r>
            <a:r>
              <a:rPr lang="en-US" sz="3200" dirty="0" smtClean="0"/>
              <a:t>equity. </a:t>
            </a:r>
          </a:p>
          <a:p>
            <a:pPr marL="68580" indent="0">
              <a:buNone/>
            </a:pPr>
            <a:endParaRPr lang="en-US" sz="3200" dirty="0"/>
          </a:p>
          <a:p>
            <a:pPr marL="68580" indent="0">
              <a:buNone/>
            </a:pPr>
            <a:r>
              <a:rPr lang="en-US" sz="3200" dirty="0">
                <a:solidFill>
                  <a:srgbClr val="F7DB97"/>
                </a:solidFill>
              </a:rPr>
              <a:t>I</a:t>
            </a:r>
            <a:r>
              <a:rPr lang="en-US" sz="3200" dirty="0" smtClean="0">
                <a:solidFill>
                  <a:srgbClr val="F7DB97"/>
                </a:solidFill>
              </a:rPr>
              <a:t>t’s </a:t>
            </a:r>
            <a:r>
              <a:rPr lang="en-US" sz="3200" dirty="0">
                <a:solidFill>
                  <a:srgbClr val="F7DB97"/>
                </a:solidFill>
              </a:rPr>
              <a:t>the consequence </a:t>
            </a:r>
            <a:r>
              <a:rPr lang="en-US" sz="3200" dirty="0"/>
              <a:t>of greater equity.</a:t>
            </a:r>
            <a:endParaRPr lang="en-CA" sz="3200" dirty="0"/>
          </a:p>
          <a:p>
            <a:pPr marL="68580" indent="0">
              <a:buNone/>
            </a:pPr>
            <a:endParaRPr lang="en-GB" sz="3200" dirty="0"/>
          </a:p>
          <a:p>
            <a:pPr marL="68580" indent="0">
              <a:buNone/>
            </a:pPr>
            <a:r>
              <a:rPr lang="en-GB" sz="3200" dirty="0" smtClean="0"/>
              <a:t> </a:t>
            </a:r>
            <a:r>
              <a:rPr lang="en-GB" sz="3200" dirty="0"/>
              <a:t> </a:t>
            </a:r>
            <a:r>
              <a:rPr lang="en-GB" sz="3200" dirty="0" smtClean="0"/>
              <a:t> </a:t>
            </a:r>
            <a:endParaRPr lang="en-GB" sz="3200" dirty="0"/>
          </a:p>
          <a:p>
            <a:pPr marL="68580" indent="0">
              <a:buNone/>
            </a:pPr>
            <a:r>
              <a:rPr lang="en-GB" sz="3200" dirty="0" smtClean="0"/>
              <a:t>   </a:t>
            </a:r>
          </a:p>
        </p:txBody>
      </p:sp>
    </p:spTree>
    <p:extLst>
      <p:ext uri="{BB962C8B-B14F-4D97-AF65-F5344CB8AC3E}">
        <p14:creationId xmlns:p14="http://schemas.microsoft.com/office/powerpoint/2010/main" val="206175148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xmlns="" id="{3A5F8ADB-494C-F048-AE1C-DFA4CA7191C0}"/>
              </a:ext>
            </a:extLst>
          </p:cNvPr>
          <p:cNvGraphicFramePr>
            <a:graphicFrameLocks noGrp="1"/>
          </p:cNvGraphicFramePr>
          <p:nvPr>
            <p:extLst>
              <p:ext uri="{D42A27DB-BD31-4B8C-83A1-F6EECF244321}">
                <p14:modId xmlns:p14="http://schemas.microsoft.com/office/powerpoint/2010/main" val="3216927511"/>
              </p:ext>
            </p:extLst>
          </p:nvPr>
        </p:nvGraphicFramePr>
        <p:xfrm>
          <a:off x="426720" y="719666"/>
          <a:ext cx="11323320" cy="5330614"/>
        </p:xfrm>
        <a:graphic>
          <a:graphicData uri="http://schemas.openxmlformats.org/drawingml/2006/table">
            <a:tbl>
              <a:tblPr firstRow="1" bandRow="1"/>
              <a:tblGrid>
                <a:gridCol w="5090160">
                  <a:extLst>
                    <a:ext uri="{9D8B030D-6E8A-4147-A177-3AD203B41FA5}">
                      <a16:colId xmlns:a16="http://schemas.microsoft.com/office/drawing/2014/main" xmlns="" val="2760695011"/>
                    </a:ext>
                  </a:extLst>
                </a:gridCol>
                <a:gridCol w="6233160">
                  <a:extLst>
                    <a:ext uri="{9D8B030D-6E8A-4147-A177-3AD203B41FA5}">
                      <a16:colId xmlns:a16="http://schemas.microsoft.com/office/drawing/2014/main" xmlns="" val="3951338422"/>
                    </a:ext>
                  </a:extLst>
                </a:gridCol>
              </a:tblGrid>
              <a:tr h="849055">
                <a:tc>
                  <a:txBody>
                    <a:bodyPr/>
                    <a:lstStyle/>
                    <a:p>
                      <a:pPr algn="ctr"/>
                      <a:r>
                        <a:rPr lang="en-US" sz="3500" baseline="0" dirty="0" smtClean="0">
                          <a:solidFill>
                            <a:srgbClr val="FFC000"/>
                          </a:solidFill>
                        </a:rPr>
                        <a:t>Pandemonium</a:t>
                      </a:r>
                      <a:endParaRPr lang="en-US" sz="3500" baseline="0" dirty="0">
                        <a:solidFill>
                          <a:srgbClr val="FFC000"/>
                        </a:solidFill>
                      </a:endParaRPr>
                    </a:p>
                  </a:txBody>
                  <a:tcPr/>
                </a:tc>
                <a:tc>
                  <a:txBody>
                    <a:bodyPr/>
                    <a:lstStyle/>
                    <a:p>
                      <a:pPr algn="ctr"/>
                      <a:r>
                        <a:rPr lang="en-US" sz="3500" baseline="0" dirty="0" smtClean="0">
                          <a:solidFill>
                            <a:srgbClr val="FFC000"/>
                          </a:solidFill>
                        </a:rPr>
                        <a:t>Panorama </a:t>
                      </a:r>
                      <a:endParaRPr lang="en-US" sz="3500" baseline="0" dirty="0">
                        <a:solidFill>
                          <a:srgbClr val="FFC000"/>
                        </a:solidFill>
                      </a:endParaRPr>
                    </a:p>
                  </a:txBody>
                  <a:tcPr/>
                </a:tc>
                <a:extLst>
                  <a:ext uri="{0D108BD9-81ED-4DB2-BD59-A6C34878D82A}">
                    <a16:rowId xmlns:a16="http://schemas.microsoft.com/office/drawing/2014/main" xmlns="" val="2982195146"/>
                  </a:ext>
                </a:extLst>
              </a:tr>
              <a:tr h="849055">
                <a:tc>
                  <a:txBody>
                    <a:bodyPr/>
                    <a:lstStyle/>
                    <a:p>
                      <a:pPr marR="0" algn="l" rtl="0" fontAlgn="t">
                        <a:spcBef>
                          <a:spcPts val="0"/>
                        </a:spcBef>
                        <a:spcAft>
                          <a:spcPts val="0"/>
                        </a:spcAft>
                      </a:pPr>
                      <a:r>
                        <a:rPr lang="en-US" sz="2800" b="0" i="0" u="none" strike="noStrike" dirty="0" smtClean="0">
                          <a:effectLst/>
                          <a:latin typeface="Arial" panose="020B0604020202020204" pitchFamily="34" charset="0"/>
                        </a:rPr>
                        <a:t>Austerity</a:t>
                      </a:r>
                      <a:endParaRPr lang="en-US" sz="2800" b="0" i="0" u="none" strike="noStrike" dirty="0">
                        <a:effectLst/>
                        <a:latin typeface="Arial" panose="020B0604020202020204" pitchFamily="34" charset="0"/>
                      </a:endParaRPr>
                    </a:p>
                  </a:txBody>
                  <a:tcPr/>
                </a:tc>
                <a:tc>
                  <a:txBody>
                    <a:bodyPr/>
                    <a:lstStyle/>
                    <a:p>
                      <a:pPr marR="0" algn="l" rtl="0" fontAlgn="t">
                        <a:spcBef>
                          <a:spcPts val="0"/>
                        </a:spcBef>
                        <a:spcAft>
                          <a:spcPts val="0"/>
                        </a:spcAft>
                      </a:pPr>
                      <a:r>
                        <a:rPr lang="en-US" sz="2800" b="0" i="0" u="none" strike="noStrike" dirty="0" smtClean="0">
                          <a:effectLst/>
                          <a:latin typeface="Arial" panose="020B0604020202020204" pitchFamily="34" charset="0"/>
                        </a:rPr>
                        <a:t>Prosperity</a:t>
                      </a:r>
                      <a:endParaRPr lang="en-US" sz="2800" b="0" i="0" u="none" strike="noStrike" dirty="0">
                        <a:effectLst/>
                        <a:latin typeface="Arial" panose="020B0604020202020204" pitchFamily="34" charset="0"/>
                      </a:endParaRPr>
                    </a:p>
                  </a:txBody>
                  <a:tcPr/>
                </a:tc>
                <a:extLst>
                  <a:ext uri="{0D108BD9-81ED-4DB2-BD59-A6C34878D82A}">
                    <a16:rowId xmlns:a16="http://schemas.microsoft.com/office/drawing/2014/main" xmlns="" val="3674028318"/>
                  </a:ext>
                </a:extLst>
              </a:tr>
              <a:tr h="1085339">
                <a:tc>
                  <a:txBody>
                    <a:bodyPr/>
                    <a:lstStyle/>
                    <a:p>
                      <a:pPr marR="0" algn="l" rtl="0" fontAlgn="t">
                        <a:spcBef>
                          <a:spcPts val="0"/>
                        </a:spcBef>
                        <a:spcAft>
                          <a:spcPts val="0"/>
                        </a:spcAft>
                      </a:pPr>
                      <a:r>
                        <a:rPr lang="en-US" sz="2800" b="0" i="0" u="none" strike="noStrike" dirty="0" smtClean="0">
                          <a:effectLst/>
                          <a:latin typeface="Arial" panose="020B0604020202020204" pitchFamily="34" charset="0"/>
                        </a:rPr>
                        <a:t>Blended</a:t>
                      </a:r>
                      <a:r>
                        <a:rPr lang="en-US" sz="2800" b="0" i="0" u="none" strike="noStrike" baseline="0" dirty="0" smtClean="0">
                          <a:effectLst/>
                          <a:latin typeface="Arial" panose="020B0604020202020204" pitchFamily="34" charset="0"/>
                        </a:rPr>
                        <a:t> Technology</a:t>
                      </a:r>
                      <a:endParaRPr lang="en-US" sz="2800" b="0" i="0" u="none" strike="noStrike" dirty="0">
                        <a:effectLst/>
                        <a:latin typeface="Arial" panose="020B0604020202020204" pitchFamily="34" charset="0"/>
                      </a:endParaRPr>
                    </a:p>
                  </a:txBody>
                  <a:tcPr/>
                </a:tc>
                <a:tc>
                  <a:txBody>
                    <a:bodyPr/>
                    <a:lstStyle/>
                    <a:p>
                      <a:pPr marR="0" algn="l" rtl="0" fontAlgn="t">
                        <a:spcBef>
                          <a:spcPts val="0"/>
                        </a:spcBef>
                        <a:spcAft>
                          <a:spcPts val="0"/>
                        </a:spcAft>
                      </a:pPr>
                      <a:r>
                        <a:rPr lang="en-US" sz="2800" b="0" i="0" u="none" strike="noStrike" baseline="0" dirty="0" smtClean="0">
                          <a:effectLst/>
                          <a:latin typeface="Arial" panose="020B0604020202020204" pitchFamily="34" charset="0"/>
                        </a:rPr>
                        <a:t>Enhancing Technology</a:t>
                      </a:r>
                      <a:endParaRPr lang="en-US" sz="2800" b="0" i="0" u="none" strike="noStrike" dirty="0">
                        <a:effectLst/>
                        <a:latin typeface="Arial" panose="020B0604020202020204" pitchFamily="34" charset="0"/>
                      </a:endParaRPr>
                    </a:p>
                  </a:txBody>
                  <a:tcPr/>
                </a:tc>
                <a:extLst>
                  <a:ext uri="{0D108BD9-81ED-4DB2-BD59-A6C34878D82A}">
                    <a16:rowId xmlns:a16="http://schemas.microsoft.com/office/drawing/2014/main" xmlns="" val="79062268"/>
                  </a:ext>
                </a:extLst>
              </a:tr>
              <a:tr h="849055">
                <a:tc>
                  <a:txBody>
                    <a:bodyPr/>
                    <a:lstStyle/>
                    <a:p>
                      <a:pPr marR="0" algn="l" rtl="0" fontAlgn="t">
                        <a:spcBef>
                          <a:spcPts val="0"/>
                        </a:spcBef>
                        <a:spcAft>
                          <a:spcPts val="0"/>
                        </a:spcAft>
                      </a:pPr>
                      <a:r>
                        <a:rPr lang="en-US" sz="2800" b="0" i="0" u="none" strike="noStrike" dirty="0" smtClean="0">
                          <a:effectLst/>
                          <a:latin typeface="Arial" panose="020B0604020202020204" pitchFamily="34" charset="0"/>
                        </a:rPr>
                        <a:t>Top-Down Accountability</a:t>
                      </a:r>
                      <a:endParaRPr lang="en-US" sz="2800" b="0" i="0" u="none" strike="noStrike" dirty="0">
                        <a:effectLst/>
                        <a:latin typeface="Arial" panose="020B0604020202020204" pitchFamily="34" charset="0"/>
                      </a:endParaRPr>
                    </a:p>
                  </a:txBody>
                  <a:tcPr/>
                </a:tc>
                <a:tc>
                  <a:txBody>
                    <a:bodyPr/>
                    <a:lstStyle/>
                    <a:p>
                      <a:pPr marR="0" algn="l" rtl="0" fontAlgn="t">
                        <a:spcBef>
                          <a:spcPts val="0"/>
                        </a:spcBef>
                        <a:spcAft>
                          <a:spcPts val="0"/>
                        </a:spcAft>
                      </a:pPr>
                      <a:r>
                        <a:rPr lang="en-US" sz="2800" b="0" i="0" u="none" strike="noStrike" dirty="0" smtClean="0">
                          <a:effectLst/>
                          <a:latin typeface="Arial" panose="020B0604020202020204" pitchFamily="34" charset="0"/>
                        </a:rPr>
                        <a:t>Collective</a:t>
                      </a:r>
                      <a:r>
                        <a:rPr lang="en-US" sz="2800" b="0" i="0" u="none" strike="noStrike" baseline="0" dirty="0" smtClean="0">
                          <a:effectLst/>
                          <a:latin typeface="Arial" panose="020B0604020202020204" pitchFamily="34" charset="0"/>
                        </a:rPr>
                        <a:t> Responsibility</a:t>
                      </a:r>
                      <a:endParaRPr lang="en-US" sz="2800" b="0" i="0" u="none" strike="noStrike" dirty="0">
                        <a:effectLst/>
                        <a:latin typeface="Arial" panose="020B0604020202020204" pitchFamily="34" charset="0"/>
                      </a:endParaRPr>
                    </a:p>
                  </a:txBody>
                  <a:tcPr/>
                </a:tc>
                <a:extLst>
                  <a:ext uri="{0D108BD9-81ED-4DB2-BD59-A6C34878D82A}">
                    <a16:rowId xmlns:a16="http://schemas.microsoft.com/office/drawing/2014/main" xmlns="" val="2266822610"/>
                  </a:ext>
                </a:extLst>
              </a:tr>
              <a:tr h="849055">
                <a:tc>
                  <a:txBody>
                    <a:bodyPr/>
                    <a:lstStyle/>
                    <a:p>
                      <a:pPr marR="0" algn="l" rtl="0" fontAlgn="t">
                        <a:spcBef>
                          <a:spcPts val="0"/>
                        </a:spcBef>
                        <a:spcAft>
                          <a:spcPts val="0"/>
                        </a:spcAft>
                      </a:pPr>
                      <a:endParaRPr lang="en-US" sz="2800" b="0" i="0" u="none" strike="noStrike" dirty="0">
                        <a:effectLst/>
                        <a:latin typeface="Arial" panose="020B0604020202020204" pitchFamily="34" charset="0"/>
                      </a:endParaRPr>
                    </a:p>
                  </a:txBody>
                  <a:tcPr/>
                </a:tc>
                <a:tc>
                  <a:txBody>
                    <a:bodyPr/>
                    <a:lstStyle/>
                    <a:p>
                      <a:pPr marR="0" algn="l" rtl="0" fontAlgn="t">
                        <a:spcBef>
                          <a:spcPts val="0"/>
                        </a:spcBef>
                        <a:spcAft>
                          <a:spcPts val="0"/>
                        </a:spcAft>
                      </a:pPr>
                      <a:endParaRPr lang="en-US" sz="2800" b="0" i="0" u="none" strike="noStrike" dirty="0">
                        <a:effectLst/>
                        <a:latin typeface="Arial" panose="020B0604020202020204" pitchFamily="34" charset="0"/>
                      </a:endParaRPr>
                    </a:p>
                  </a:txBody>
                  <a:tcPr/>
                </a:tc>
                <a:extLst>
                  <a:ext uri="{0D108BD9-81ED-4DB2-BD59-A6C34878D82A}">
                    <a16:rowId xmlns:a16="http://schemas.microsoft.com/office/drawing/2014/main" xmlns="" val="2936386611"/>
                  </a:ext>
                </a:extLst>
              </a:tr>
              <a:tr h="849055">
                <a:tc>
                  <a:txBody>
                    <a:bodyPr/>
                    <a:lstStyle/>
                    <a:p>
                      <a:pPr marR="0" algn="l" rtl="0" fontAlgn="t">
                        <a:spcBef>
                          <a:spcPts val="0"/>
                        </a:spcBef>
                        <a:spcAft>
                          <a:spcPts val="0"/>
                        </a:spcAft>
                      </a:pPr>
                      <a:endParaRPr lang="en-US" sz="2800" b="0" i="0" u="none" strike="noStrike" dirty="0">
                        <a:effectLst/>
                        <a:latin typeface="Arial" panose="020B0604020202020204" pitchFamily="34" charset="0"/>
                      </a:endParaRPr>
                    </a:p>
                  </a:txBody>
                  <a:tcPr/>
                </a:tc>
                <a:tc>
                  <a:txBody>
                    <a:bodyPr/>
                    <a:lstStyle/>
                    <a:p>
                      <a:pPr marR="0" algn="l" rtl="0" fontAlgn="t">
                        <a:spcBef>
                          <a:spcPts val="0"/>
                        </a:spcBef>
                        <a:spcAft>
                          <a:spcPts val="0"/>
                        </a:spcAft>
                      </a:pPr>
                      <a:endParaRPr lang="en-US" sz="2800" b="0" i="0" u="none" strike="noStrike" dirty="0">
                        <a:effectLst/>
                        <a:latin typeface="Arial" panose="020B0604020202020204" pitchFamily="34" charset="0"/>
                      </a:endParaRPr>
                    </a:p>
                  </a:txBody>
                  <a:tcPr/>
                </a:tc>
                <a:extLst>
                  <a:ext uri="{0D108BD9-81ED-4DB2-BD59-A6C34878D82A}">
                    <a16:rowId xmlns:a16="http://schemas.microsoft.com/office/drawing/2014/main" xmlns="" val="2984106351"/>
                  </a:ext>
                </a:extLst>
              </a:tr>
            </a:tbl>
          </a:graphicData>
        </a:graphic>
      </p:graphicFrame>
    </p:spTree>
    <p:extLst>
      <p:ext uri="{BB962C8B-B14F-4D97-AF65-F5344CB8AC3E}">
        <p14:creationId xmlns:p14="http://schemas.microsoft.com/office/powerpoint/2010/main" val="345171598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1579" y="399219"/>
            <a:ext cx="9291215" cy="1049235"/>
          </a:xfrm>
        </p:spPr>
        <p:txBody>
          <a:bodyPr>
            <a:normAutofit/>
          </a:bodyPr>
          <a:lstStyle/>
          <a:p>
            <a:endParaRPr lang="en-US" dirty="0"/>
          </a:p>
        </p:txBody>
      </p:sp>
      <p:graphicFrame>
        <p:nvGraphicFramePr>
          <p:cNvPr id="5" name="Diagram 4"/>
          <p:cNvGraphicFramePr/>
          <p:nvPr>
            <p:extLst>
              <p:ext uri="{D42A27DB-BD31-4B8C-83A1-F6EECF244321}">
                <p14:modId xmlns:p14="http://schemas.microsoft.com/office/powerpoint/2010/main" val="2268119395"/>
              </p:ext>
            </p:extLst>
          </p:nvPr>
        </p:nvGraphicFramePr>
        <p:xfrm>
          <a:off x="1345976" y="1294742"/>
          <a:ext cx="9041252" cy="46820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p:cNvSpPr txBox="1"/>
          <p:nvPr/>
        </p:nvSpPr>
        <p:spPr>
          <a:xfrm>
            <a:off x="-1" y="6402764"/>
            <a:ext cx="11582401" cy="369332"/>
          </a:xfrm>
          <a:prstGeom prst="rect">
            <a:avLst/>
          </a:prstGeom>
          <a:noFill/>
        </p:spPr>
        <p:txBody>
          <a:bodyPr wrap="square" rtlCol="0">
            <a:spAutoFit/>
          </a:bodyPr>
          <a:lstStyle/>
          <a:p>
            <a:r>
              <a:rPr lang="en-US" dirty="0"/>
              <a:t> </a:t>
            </a:r>
            <a:r>
              <a:rPr lang="en-US" dirty="0" smtClean="0"/>
              <a:t>    </a:t>
            </a:r>
            <a:endParaRPr lang="en-US" dirty="0"/>
          </a:p>
        </p:txBody>
      </p:sp>
    </p:spTree>
    <p:extLst>
      <p:ext uri="{BB962C8B-B14F-4D97-AF65-F5344CB8AC3E}">
        <p14:creationId xmlns:p14="http://schemas.microsoft.com/office/powerpoint/2010/main" val="183366732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9D5"/>
      </a:lt2>
      <a:accent1>
        <a:srgbClr val="FB8C29"/>
      </a:accent1>
      <a:accent2>
        <a:srgbClr val="F2C351"/>
      </a:accent2>
      <a:accent3>
        <a:srgbClr val="D0CBA5"/>
      </a:accent3>
      <a:accent4>
        <a:srgbClr val="A2C476"/>
      </a:accent4>
      <a:accent5>
        <a:srgbClr val="57C293"/>
      </a:accent5>
      <a:accent6>
        <a:srgbClr val="06BFDE"/>
      </a:accent6>
      <a:hlink>
        <a:srgbClr val="FBAE29"/>
      </a:hlink>
      <a:folHlink>
        <a:srgbClr val="EDC47E"/>
      </a:folHlink>
    </a:clrScheme>
    <a:fontScheme name="Gallery">
      <a:majorFont>
        <a:latin typeface="Rockwell"/>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Gallery" id="{BBFCD31E-59A1-489D-B089-A3EAD7CAE12E}" vid="{BB5F5D82-B5E9-469E-A815-C655ED4AF24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Gallery</Template>
  <TotalTime>13266</TotalTime>
  <Words>585</Words>
  <Application>Microsoft Macintosh PowerPoint</Application>
  <PresentationFormat>Custom</PresentationFormat>
  <Paragraphs>190</Paragraphs>
  <Slides>36</Slides>
  <Notes>6</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Gallery</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  </vt:lpstr>
      <vt:lpstr>   </vt:lpstr>
      <vt:lpstr>  </vt:lpstr>
      <vt:lpstr>  </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Ireland </dc:title>
  <dc:creator>Microsoft Office User</dc:creator>
  <cp:lastModifiedBy>Andy Hargreaves</cp:lastModifiedBy>
  <cp:revision>530</cp:revision>
  <dcterms:created xsi:type="dcterms:W3CDTF">2016-11-05T19:57:47Z</dcterms:created>
  <dcterms:modified xsi:type="dcterms:W3CDTF">2020-10-08T14:56:05Z</dcterms:modified>
</cp:coreProperties>
</file>